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7" r:id="rId4"/>
    <p:sldId id="260" r:id="rId5"/>
    <p:sldId id="269" r:id="rId6"/>
    <p:sldId id="268" r:id="rId7"/>
    <p:sldId id="263" r:id="rId8"/>
    <p:sldId id="265" r:id="rId9"/>
    <p:sldId id="258" r:id="rId10"/>
    <p:sldId id="259" r:id="rId11"/>
    <p:sldId id="261" r:id="rId12"/>
    <p:sldId id="264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458770-0E15-429C-92FF-0403D2D2B286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59970D8-B18C-41B3-8C17-A38A5330B2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78" y="1052736"/>
            <a:ext cx="7562683" cy="567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260648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kern="0" dirty="0" smtClean="0">
                <a:solidFill>
                  <a:srgbClr val="B4DCFA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Лексическая </a:t>
            </a:r>
            <a:r>
              <a:rPr lang="ru-RU" sz="2400" b="1" kern="0" dirty="0">
                <a:solidFill>
                  <a:srgbClr val="B4DCFA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тема «Первоцветы»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6242" y="735958"/>
            <a:ext cx="72728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логопед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Вотякова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Е. Б.</a:t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(развитие лексико – грамматических  категорий и связной речи)</a:t>
            </a:r>
          </a:p>
        </p:txBody>
      </p:sp>
    </p:spTree>
    <p:extLst>
      <p:ext uri="{BB962C8B-B14F-4D97-AF65-F5344CB8AC3E}">
        <p14:creationId xmlns:p14="http://schemas.microsoft.com/office/powerpoint/2010/main" val="10400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60486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10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5a5/0017e6ec-ef4b6489/hello_html_3c130ca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712968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75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mg1.liveinternet.ru/images/attach/c/5/85/162/85162357_large_cvetu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154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4.bp.blogspot.com/-X4QbE6_F8d4/U1enw5gAPqI/AAAAAAAABas/0TPUZg5LkHE/s1600/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8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s/88878/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88319" cy="647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42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2.bp.blogspot.com/-NJTVHdByYsU/XNc-MI11s1I/AAAAAAAACmg/GAt3Jq_APYAr7G-xUHfD65M8eWvZt_gTACLcBGAs/s1600/%25D0%25BF%25D0%25B5%25D1%2580%25D0%25B2%25D0%25BE%25D1%2586%25D0%25B2%25D0%25B5%25D1%2582%25D1%258B%2B2jpg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5976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47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20688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2400" b="1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400" b="1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ds04.infourok.ru/uploads/ex/0959/0005fcc8-156d6068/img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848871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8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124/001644bb-158f4105/img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6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bd3/0001a5fa-77ca8a31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0" y="260648"/>
            <a:ext cx="879932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b="1" i="0" dirty="0" smtClean="0">
                <a:effectLst/>
                <a:latin typeface="Times New Roman" pitchFamily="18" charset="0"/>
                <a:cs typeface="Times New Roman" pitchFamily="18" charset="0"/>
              </a:rPr>
              <a:t>Дыхательные </a:t>
            </a:r>
            <a:r>
              <a:rPr lang="ru-RU" sz="2400" b="1" i="0" dirty="0" smtClean="0">
                <a:effectLst/>
                <a:latin typeface="Times New Roman" pitchFamily="18" charset="0"/>
                <a:cs typeface="Times New Roman" pitchFamily="18" charset="0"/>
              </a:rPr>
              <a:t>упражнения </a:t>
            </a:r>
            <a:endParaRPr lang="ru-RU" sz="2400" b="1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«Одуванчики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dirty="0">
                <a:latin typeface="Times New Roman"/>
                <a:ea typeface="Calibri"/>
                <a:cs typeface="Times New Roman"/>
              </a:rPr>
              <a:t>Цель: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плавного длительного выдоха через рот; активизация губных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мышц.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большой одуванчик. Дуем так сильно, чтобы все пушинки разлетелись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«Цветы» </a:t>
            </a:r>
          </a:p>
          <a:p>
            <a:r>
              <a:rPr lang="ru-RU" b="0" i="0" dirty="0" err="1" smtClean="0">
                <a:effectLst/>
                <a:latin typeface="Times New Roman" pitchFamily="18" charset="0"/>
                <a:cs typeface="Times New Roman" pitchFamily="18" charset="0"/>
              </a:rPr>
              <a:t>И.п</a:t>
            </a:r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.: о.с.1 — на вдохе поднять расслабленные руки вверх, постепенно растягивая всё тело (не отрывать пятки от пола), задержать дыхание. </a:t>
            </a:r>
          </a:p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2 — на выдохе, постепенно расслабляя тело опустить руки и согнуться в пояснице, задержать дыхание. Повторить 2-3 раза</a:t>
            </a:r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«Собираем цветы» </a:t>
            </a:r>
          </a:p>
          <a:p>
            <a:r>
              <a:rPr lang="ru-RU" b="0" i="0" dirty="0" err="1" smtClean="0">
                <a:effectLst/>
                <a:latin typeface="Times New Roman" pitchFamily="18" charset="0"/>
                <a:cs typeface="Times New Roman" pitchFamily="18" charset="0"/>
              </a:rPr>
              <a:t>И.п</a:t>
            </a:r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.: о.с.1 — на вдохе присесть, «сорвать цветок», понюхать. </a:t>
            </a:r>
          </a:p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2-на выдохе произносить «А-а-а-х!». Повторить 3-4 раза.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62937"/>
            <a:ext cx="1728192" cy="203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54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2888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1. Побеседуйте с ребенком о том, какие изменения произошли в природе весной, какие цветы появились.</a:t>
            </a:r>
            <a:br>
              <a:rPr lang="ru-RU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Объясните, что первые весенние цветы называются первоцветами. Помогите ребенку запомнить слово "первоцветы".</a:t>
            </a:r>
            <a:br>
              <a:rPr lang="ru-RU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3. Рассмотрите цветок (любой) и помогите ребенку запомнить его строение: корень, стебель, лист, цветок.</a:t>
            </a:r>
            <a:br>
              <a:rPr lang="ru-RU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4. Обратите внимание на цвет и запах цветов.</a:t>
            </a:r>
            <a:br>
              <a:rPr lang="ru-RU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5. Учите ребенка узнавать первоцветы на картинке и в природе.</a:t>
            </a:r>
            <a:br>
              <a:rPr lang="ru-RU" dirty="0" smtClean="0">
                <a:effectLst/>
                <a:latin typeface="Times New Roman"/>
                <a:ea typeface="Calibri"/>
                <a:cs typeface="Times New Roman"/>
              </a:rPr>
            </a:b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hello_html_7a1765b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06922"/>
            <a:ext cx="4392488" cy="3058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i.mycdn.me/i?r=AyH4iRPQ2q0otWIFepML2LxRrPIwiD6k_mlw87_0iRHKF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6951"/>
            <a:ext cx="2376264" cy="3532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45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17847"/>
            <a:ext cx="7344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Дидактические игры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79512"/>
            <a:ext cx="8640959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«Подбери признак» 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Упражнять в с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огласовании прилагательных с существительными. </a:t>
            </a:r>
          </a:p>
          <a:p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Одуванчик (какой?) ...  Незабудки (какие?) ...  Мать-и-мачеха (какая?) ...  Ландыш (какой?) ... </a:t>
            </a:r>
          </a:p>
          <a:p>
            <a:r>
              <a:rPr lang="ru-RU" b="1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Один – много» </a:t>
            </a: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Цель: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Упражнять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употреблении существительных в родительном падеже множественного числа. </a:t>
            </a:r>
          </a:p>
          <a:p>
            <a:pPr algn="just"/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Одна незабудка - много незабудок. Один ландыш - много ... Один одуванчик - много ... Одна мать-и-мачеха - много ...</a:t>
            </a:r>
          </a:p>
          <a:p>
            <a:r>
              <a:rPr lang="ru-RU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«Подбери слово - действие»</a:t>
            </a:r>
            <a:endParaRPr lang="ru-RU" dirty="0" smtClean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Цель: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Активизировать глагольный словарь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Тюльпан – что делает? – растёт, питается, распускается, расцветает, цветёт, радует, увядает…</a:t>
            </a:r>
          </a:p>
          <a:p>
            <a:r>
              <a:rPr lang="ru-RU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Подснежник – что делает? — …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Посчитай»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Цель:</a:t>
            </a:r>
            <a:r>
              <a:rPr lang="ru-RU" b="0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Упражнять в </a:t>
            </a:r>
            <a:r>
              <a:rPr lang="ru-RU" b="0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согласовании числительных с существительными.</a:t>
            </a:r>
            <a:endParaRPr lang="ru-RU" b="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Один одуванчик, 2 ..., 3 ..., ...</a:t>
            </a:r>
            <a:endParaRPr lang="ru-RU" b="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Один ландыш, 2 ..., 3 ..., ...</a:t>
            </a:r>
            <a:endParaRPr lang="ru-RU" b="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Одна незабудка, 2 ..., 3 ..., ...</a:t>
            </a:r>
            <a:endParaRPr lang="ru-RU" b="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i="0" u="none" strike="noStrike" dirty="0" smtClean="0">
                <a:effectLst/>
                <a:latin typeface="Times New Roman" pitchFamily="18" charset="0"/>
                <a:cs typeface="Times New Roman" pitchFamily="18" charset="0"/>
              </a:rPr>
              <a:t>Одна мать-и-мачеха, 2 ..., 3 ..., ...</a:t>
            </a:r>
            <a:endParaRPr lang="ru-RU" b="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880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0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165</TotalTime>
  <Words>299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2020-04-19T16:40:00Z</dcterms:created>
  <dcterms:modified xsi:type="dcterms:W3CDTF">2020-04-20T14:33:36Z</dcterms:modified>
</cp:coreProperties>
</file>