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59" d="100"/>
          <a:sy n="59" d="100"/>
        </p:scale>
        <p:origin x="1176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57328-40EB-403A-B3C6-92F270A66E8F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A54A-E604-48E5-928F-6E43921D2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830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57328-40EB-403A-B3C6-92F270A66E8F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A54A-E604-48E5-928F-6E43921D2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861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57328-40EB-403A-B3C6-92F270A66E8F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A54A-E604-48E5-928F-6E43921D2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870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57328-40EB-403A-B3C6-92F270A66E8F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A54A-E604-48E5-928F-6E43921D2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94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57328-40EB-403A-B3C6-92F270A66E8F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A54A-E604-48E5-928F-6E43921D2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22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57328-40EB-403A-B3C6-92F270A66E8F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A54A-E604-48E5-928F-6E43921D2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716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57328-40EB-403A-B3C6-92F270A66E8F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A54A-E604-48E5-928F-6E43921D2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033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57328-40EB-403A-B3C6-92F270A66E8F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A54A-E604-48E5-928F-6E43921D2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016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57328-40EB-403A-B3C6-92F270A66E8F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A54A-E604-48E5-928F-6E43921D2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463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57328-40EB-403A-B3C6-92F270A66E8F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A54A-E604-48E5-928F-6E43921D2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050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57328-40EB-403A-B3C6-92F270A66E8F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A54A-E604-48E5-928F-6E43921D2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533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F57328-40EB-403A-B3C6-92F270A66E8F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5BA54A-E604-48E5-928F-6E43921D2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743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2" y="-77903"/>
            <a:ext cx="12101847" cy="6937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085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62" y="566670"/>
            <a:ext cx="11184586" cy="6291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15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763" y="502095"/>
            <a:ext cx="4314423" cy="61284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378" y="502093"/>
            <a:ext cx="4430332" cy="6086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997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037" y="365125"/>
            <a:ext cx="4198513" cy="62086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958" y="365124"/>
            <a:ext cx="3923344" cy="6208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61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972" y="556995"/>
            <a:ext cx="3708716" cy="60468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457" y="556995"/>
            <a:ext cx="3588033" cy="604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875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70" y="514350"/>
            <a:ext cx="10907487" cy="58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1974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0</Words>
  <Application>Microsoft Office PowerPoint</Application>
  <PresentationFormat>Широкоэкранный</PresentationFormat>
  <Paragraphs>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</cp:revision>
  <dcterms:created xsi:type="dcterms:W3CDTF">2020-04-17T11:32:51Z</dcterms:created>
  <dcterms:modified xsi:type="dcterms:W3CDTF">2020-04-17T11:50:59Z</dcterms:modified>
</cp:coreProperties>
</file>