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15.10.2015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15.10.2015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15.10.2015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15.10.2015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15.10.2015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15.10.2015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15.10.2015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43608" y="188640"/>
            <a:ext cx="68407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Выбери</a:t>
            </a:r>
          </a:p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кто тебе больше нравиться? 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2985" y="3789858"/>
            <a:ext cx="2489572" cy="24895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4006" y="1453766"/>
            <a:ext cx="1841500" cy="184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6422" y="1388969"/>
            <a:ext cx="1816100" cy="191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7250" y="4025787"/>
            <a:ext cx="1822450" cy="2017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650" y="3088746"/>
            <a:ext cx="1889702" cy="24556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5668" y="3789858"/>
            <a:ext cx="2305050" cy="230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7504" y="5557295"/>
            <a:ext cx="17821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</a:rPr>
              <a:t>СОВА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27784" y="6080516"/>
            <a:ext cx="16570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</a:rPr>
              <a:t>КРОЛИК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863116" y="3266981"/>
            <a:ext cx="25729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cs typeface="Times New Roman" pitchFamily="18" charset="0"/>
              </a:rPr>
              <a:t>П</a:t>
            </a:r>
            <a:r>
              <a:rPr lang="ru-RU" sz="2800" dirty="0" smtClean="0">
                <a:solidFill>
                  <a:srgbClr val="002060"/>
                </a:solidFill>
                <a:cs typeface="Times New Roman" pitchFamily="18" charset="0"/>
              </a:rPr>
              <a:t>ЯТАЧОК</a:t>
            </a:r>
            <a:endParaRPr lang="ru-RU" sz="2800" dirty="0">
              <a:solidFill>
                <a:srgbClr val="002060"/>
              </a:solidFill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92985" y="6094908"/>
            <a:ext cx="23534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</a:rPr>
              <a:t>ВИННИ-ПУХ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524328" y="6094908"/>
            <a:ext cx="14879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</a:rPr>
              <a:t>ИА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182557" y="3429000"/>
            <a:ext cx="15545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</a:rPr>
              <a:t>ТИГРА</a:t>
            </a:r>
            <a:endParaRPr lang="ru-RU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2416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9552" y="260647"/>
            <a:ext cx="7992888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"ЗА" ВИННИ-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ПУХа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-. Пух общителен, легко находит язык с разными людьми. Не стремится быть лидером, но при необходимости может им стать. При кажущейся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добродушности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 исполнительности может проявить упрямство, если сочтет предлагаемое неправильным. У Пуха развита аналитическая деятельность: он привык рассуждать над каждым новым явлением (иногда даже вслух). Недостаток знаний компенсируется фантазиями, способностью мыслить абстрактными понятиями. Пух охотно принимает участие в различных спорах, причем не для того, чтобы блеснуть остроумием, а для установления истины.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Пухи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могут хорошо учиться: некоторая склонность к лени, предпочтение умственного труда физическому заставляет их изобретательно находить нестандартные решения поставленных перед ними задач. Лучше выполняет задания, если его не ограничивать во времени. 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0094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404664"/>
            <a:ext cx="7776864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"За" пятачка -. Пятачков, как правило, любят и принимают в любой компании. С ними легко, они внимательные слушатели, добрые и откровенные друзья. Он способен подавить свое веселье, если то кого-то может задеть; а также пятачки редко обижаются, когда над ними подшучивают. Однако Пятачки часто бывают несамостоятельными. Им становится трудно, если рядом нет лидера, которому. Пятачки стараются подражать в одежде, поведении, словах. Пятачки часто ждут похвалы от других. Они могут менять свои намерения в зависимости от мнения старших. </a:t>
            </a:r>
          </a:p>
        </p:txBody>
      </p:sp>
    </p:spTree>
    <p:extLst>
      <p:ext uri="{BB962C8B-B14F-4D97-AF65-F5344CB8AC3E}">
        <p14:creationId xmlns:p14="http://schemas.microsoft.com/office/powerpoint/2010/main" val="1434895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58847"/>
            <a:ext cx="7632848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"За" тигру -. Это жизнерадостные, никогда не унывающие люди, которые с легкостью готовы поделиться с окружающими своим хорошим настроением. Однако их чувств и эмоций иногда бывает так много, что они сами не могут взять себя в руки по просьбе окружающих. Из Тигров могут получиться отличные лидеры, своим напором они способны «сдвинуть с места гору». Однако Тиграм часто не хватает усидчивости, внимания, что способно привести к неудачам в любом, даже самом интересном деле. Например, Тигра может начать делать работу, не дослушав до конца задание. Часто Тигры берутся за дело, для выполнение которого у него не хватает возможностей (сил, времени, знаний, умений). Тогда при первых. затруднениях они могут потерять интерес к работе и с энтузиазмом взяться за новую деятельность, которую также не доведут до конца.</a:t>
            </a:r>
          </a:p>
        </p:txBody>
      </p:sp>
    </p:spTree>
    <p:extLst>
      <p:ext uri="{BB962C8B-B14F-4D97-AF65-F5344CB8AC3E}">
        <p14:creationId xmlns:p14="http://schemas.microsoft.com/office/powerpoint/2010/main" val="1676378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0"/>
            <a:ext cx="7776864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"За" кролика -. Среди Кроликов много тех, кто не боится взять на себя ответственность и роль лидера в сложной ситуации. Кролики не любят монотонной работы, быстро привыкают к новому месту, могут найти общий язык с чужими людьми. Кролика трудно застать врасплох: он всегда найдет, что сказать, чем заняться, что посоветовать. Кролики не любят пассивный отдых, они постоянно стремятся подвигаться (играть, заниматься спортом, что-то делать по хозяйству) Однако часто переоценивая свои возможности, Кролики могут смело взяться за самое рискованное дело. 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4548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188640"/>
            <a:ext cx="813690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"За" сову 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Совы — настоящие интеллектуалы. Это люди, способные на основе анализа делать удивительно точные выводы. Они добры, не жадны, но несколько рассеянны. Вместе с тем Сов не стоит обижать: милая рассеянность не мешает при необходимости успешно постоять </a:t>
            </a:r>
            <a:r>
              <a:rPr lang="ru-RU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 себя.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6610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16632"/>
            <a:ext cx="806489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"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ЗА" Ослика ИА -. Люди типа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Иа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романтичны, тонко чувствуют красоту окружающего мира, но при этом не всегда понимают чувства других людей. Правда, последнее не мешает им быть отличными манипуляторами —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Иа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могут организовать ситуацию так, что другие люди будут выполнять их желания, даже не подозревая о том, что ими манипулируют.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Иа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избегают общения в группе; теряются, когда на них кричат, бывают обидчивы, болезненно реагируют на шутки о них.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Иа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терпеливо ждут окончания неприятной для них деятельности (визит к врачу, контрольная, очередь, толкотня в транспорте). </a:t>
            </a:r>
            <a:r>
              <a:rPr lang="ru-RU" sz="2400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Иа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могут быть успешными в деятельности, где нет необходимости в постоянном контакте с другими людьми. </a:t>
            </a:r>
          </a:p>
        </p:txBody>
      </p:sp>
    </p:spTree>
    <p:extLst>
      <p:ext uri="{BB962C8B-B14F-4D97-AF65-F5344CB8AC3E}">
        <p14:creationId xmlns:p14="http://schemas.microsoft.com/office/powerpoint/2010/main" val="3117262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18</TotalTime>
  <Words>658</Words>
  <Application>Microsoft Office PowerPoint</Application>
  <PresentationFormat>Экран (4:3)</PresentationFormat>
  <Paragraphs>14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3</cp:revision>
  <dcterms:created xsi:type="dcterms:W3CDTF">2015-10-15T18:33:40Z</dcterms:created>
  <dcterms:modified xsi:type="dcterms:W3CDTF">2015-10-15T19:04:46Z</dcterms:modified>
</cp:coreProperties>
</file>