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7" r:id="rId1"/>
  </p:sldMasterIdLst>
  <p:notesMasterIdLst>
    <p:notesMasterId r:id="rId15"/>
  </p:notesMasterIdLst>
  <p:sldIdLst>
    <p:sldId id="292" r:id="rId2"/>
    <p:sldId id="305" r:id="rId3"/>
    <p:sldId id="293" r:id="rId4"/>
    <p:sldId id="306" r:id="rId5"/>
    <p:sldId id="297" r:id="rId6"/>
    <p:sldId id="296" r:id="rId7"/>
    <p:sldId id="295" r:id="rId8"/>
    <p:sldId id="299" r:id="rId9"/>
    <p:sldId id="300" r:id="rId10"/>
    <p:sldId id="298" r:id="rId11"/>
    <p:sldId id="302" r:id="rId12"/>
    <p:sldId id="301" r:id="rId13"/>
    <p:sldId id="294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00FF"/>
    <a:srgbClr val="321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22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989AAB-22FD-4F6C-A89C-B25453DCD168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8DC8D-6630-4426-B52A-8D1C48568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48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9BDB5A-0FD6-45EC-8509-959F01E45C7A}" type="datetimeFigureOut">
              <a:rPr lang="en-US" smtClean="0"/>
              <a:pPr>
                <a:defRPr/>
              </a:pPr>
              <a:t>10/10/2023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3920D5-641E-44D5-AB67-54BD385E19E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8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A80E4C-F449-4B35-B60D-F196150252DF}" type="datetimeFigureOut">
              <a:rPr lang="en-US" smtClean="0"/>
              <a:pPr>
                <a:defRPr/>
              </a:pPr>
              <a:t>10/10/2023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B00CA2-9FCB-47CA-9F6B-20B1E66D0A0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17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CB51C8-C1F6-4CE0-8D8E-9658ECAD90B4}" type="datetimeFigureOut">
              <a:rPr lang="en-US" smtClean="0"/>
              <a:pPr>
                <a:defRPr/>
              </a:pPr>
              <a:t>10/10/2023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6C3AF6-6D2E-422C-9099-67CB8202CC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92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D8ACA-D5B9-4AF5-9F45-0F5C5E575E57}" type="datetimeFigureOut">
              <a:rPr lang="en-US" smtClean="0"/>
              <a:pPr>
                <a:defRPr/>
              </a:pPr>
              <a:t>10/10/2023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E23E26-1890-48CB-9C5D-0A183A9DC4F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632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AD3847-D964-4E5F-B5D3-E3CA87968DCD}" type="datetimeFigureOut">
              <a:rPr lang="en-US" smtClean="0"/>
              <a:pPr>
                <a:defRPr/>
              </a:pPr>
              <a:t>10/10/2023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E84A88-A36D-4419-B46C-14BDE98B65D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427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BACEC9-9681-4E1F-A3F2-913EFB45E9F4}" type="datetimeFigureOut">
              <a:rPr lang="en-US" smtClean="0"/>
              <a:pPr>
                <a:defRPr/>
              </a:pPr>
              <a:t>10/10/2023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2CF06A-2743-432F-9DD8-2E344846833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66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BAA699-3466-451F-B6EB-B08652D1CD67}" type="datetimeFigureOut">
              <a:rPr lang="en-US" smtClean="0"/>
              <a:pPr>
                <a:defRPr/>
              </a:pPr>
              <a:t>10/10/2023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E1E694-ABFA-4D1F-8CBC-96E58BA2BEC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452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CA1F28-2555-4F38-B81F-952F8E84C28B}" type="datetimeFigureOut">
              <a:rPr lang="en-US" smtClean="0"/>
              <a:pPr>
                <a:defRPr/>
              </a:pPr>
              <a:t>10/10/2023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4D5B6E-EC83-4B08-B922-3710CF5841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53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B9CDFE-4349-44BD-A720-5D59F846923C}" type="datetimeFigureOut">
              <a:rPr lang="en-US" smtClean="0"/>
              <a:pPr>
                <a:defRPr/>
              </a:pPr>
              <a:t>10/10/2023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B79472-8A45-4130-A084-8CAB975E55C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122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D2054B-5475-4107-9085-2BD95088C3FF}" type="datetimeFigureOut">
              <a:rPr lang="en-US" smtClean="0"/>
              <a:pPr>
                <a:defRPr/>
              </a:pPr>
              <a:t>10/10/2023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A64F8E-0217-4706-91BD-0E37B88B49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02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96FECD-0F71-4FAA-87CF-D8E2EDC333C5}" type="datetimeFigureOut">
              <a:rPr lang="en-US" smtClean="0"/>
              <a:pPr>
                <a:defRPr/>
              </a:pPr>
              <a:t>10/10/2023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9612DD-4094-4E34-AE23-161F22D023B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689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392C0BE-9243-4F57-B8B7-97A854342DB5}" type="datetimeFigureOut">
              <a:rPr lang="en-US" smtClean="0"/>
              <a:pPr>
                <a:defRPr/>
              </a:pPr>
              <a:t>10/10/2023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50A490C-3D74-4063-BF36-61F821F6169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690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Desktop\2019-2020\Всероссийский конкурс\фото детский сад\IMG_23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702" y="1600200"/>
            <a:ext cx="5644772" cy="4233579"/>
          </a:xfrm>
          <a:prstGeom prst="roundRect">
            <a:avLst>
              <a:gd name="adj" fmla="val 16667"/>
            </a:avLst>
          </a:prstGeom>
          <a:ln w="28575">
            <a:solidFill>
              <a:srgbClr val="000099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0" y="51731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99"/>
                </a:solidFill>
                <a:latin typeface="Monotype Corsiva" pitchFamily="66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2400" b="1" dirty="0">
                <a:solidFill>
                  <a:srgbClr val="000099"/>
                </a:solidFill>
                <a:latin typeface="Monotype Corsiva" pitchFamily="66" charset="0"/>
              </a:rPr>
              <a:t>«Центр развития ребенка – детский сад №44 «Росинка» г. Альметьевска»</a:t>
            </a:r>
          </a:p>
        </p:txBody>
      </p:sp>
    </p:spTree>
    <p:extLst>
      <p:ext uri="{BB962C8B-B14F-4D97-AF65-F5344CB8AC3E}">
        <p14:creationId xmlns:p14="http://schemas.microsoft.com/office/powerpoint/2010/main" val="3965001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ети на прозрачном фоне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621" y="5126276"/>
            <a:ext cx="2809875" cy="970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Пользователь\Desktop\2021-2022\Рейтинг22\Рейтинг 22\Новая папка\20220616_0727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1"/>
            <a:ext cx="8534400" cy="390707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552575" y="210100"/>
            <a:ext cx="6781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подготовительная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 </a:t>
            </a:r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группа «Ландыш»</a:t>
            </a:r>
          </a:p>
          <a:p>
            <a:pPr algn="ctr"/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Кол-во детей: 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24</a:t>
            </a:r>
            <a:endParaRPr lang="ru-RU" b="1" i="1" dirty="0">
              <a:solidFill>
                <a:srgbClr val="3210C0"/>
              </a:solidFill>
              <a:latin typeface="Georgia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74" y="-16701"/>
            <a:ext cx="788505" cy="1407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7180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ети на прозрачном фоне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319" y="5562600"/>
            <a:ext cx="3181350" cy="109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Пользователь\Desktop\2021-2022\Отчеты\ПАО Татнефть\20220516_10434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95400"/>
            <a:ext cx="8305800" cy="40386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447800" y="269310"/>
            <a:ext cx="67386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подготовительная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  </a:t>
            </a:r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группа «Колокольчик»</a:t>
            </a:r>
          </a:p>
          <a:p>
            <a:pPr algn="ctr"/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Кол-во 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детей:26</a:t>
            </a:r>
            <a:endParaRPr lang="ru-RU" b="1" i="1" dirty="0">
              <a:solidFill>
                <a:srgbClr val="3210C0"/>
              </a:solidFill>
              <a:latin typeface="Georgia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19869"/>
            <a:ext cx="1165666" cy="1129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6123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ети на прозрачном фоне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257800"/>
            <a:ext cx="2809875" cy="970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Пользователь\Desktop\2020-2021\Рейтинг\группы\центры подсолнушек\понарама подсолнух\162201941999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8534400" cy="3962400"/>
          </a:xfrm>
          <a:prstGeom prst="rect">
            <a:avLst/>
          </a:prstGeom>
          <a:noFill/>
          <a:ln w="38100">
            <a:solidFill>
              <a:schemeClr val="accent3">
                <a:lumMod val="60000"/>
                <a:lumOff val="40000"/>
              </a:schemeClr>
            </a:solidFill>
          </a:ln>
        </p:spPr>
      </p:pic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219200" y="380999"/>
            <a:ext cx="6324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подготовительная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  </a:t>
            </a:r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группа «Подсолнушек»</a:t>
            </a:r>
          </a:p>
          <a:p>
            <a:pPr algn="ctr"/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Кол-во детей: 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22</a:t>
            </a:r>
            <a:endParaRPr lang="ru-RU" b="1" i="1" dirty="0">
              <a:solidFill>
                <a:srgbClr val="3210C0"/>
              </a:solidFill>
              <a:latin typeface="Georgia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3102" y="110697"/>
            <a:ext cx="1410898" cy="956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6123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ети на прозрачном фоне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088" y="5288021"/>
            <a:ext cx="3714750" cy="128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Пользователь\Desktop\2020-2021\Рейтинг\группы\Жасмин\эйкерс фото жасмин\панорама группа 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1"/>
            <a:ext cx="8534400" cy="3840220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</p:pic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905000" y="381000"/>
            <a:ext cx="5715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Подготовительная к школе 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(логопедическая) группа </a:t>
            </a:r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«Жасмин»</a:t>
            </a:r>
          </a:p>
          <a:p>
            <a:pPr algn="ctr"/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Кол-во детей: 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14</a:t>
            </a:r>
            <a:endParaRPr lang="ru-RU" b="1" i="1" dirty="0">
              <a:solidFill>
                <a:srgbClr val="3210C0"/>
              </a:solidFill>
              <a:latin typeface="Georgia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446" y="37424"/>
            <a:ext cx="1253782" cy="125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4130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ети на прозрачном фоне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257800"/>
            <a:ext cx="3257550" cy="112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1594" y="304800"/>
            <a:ext cx="56017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ясельная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 </a:t>
            </a:r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группа «Лилия»</a:t>
            </a:r>
          </a:p>
          <a:p>
            <a:pPr algn="ctr"/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Кол-во детей: 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23</a:t>
            </a:r>
            <a:endParaRPr lang="ru-RU" b="1" i="1" dirty="0">
              <a:solidFill>
                <a:srgbClr val="3210C0"/>
              </a:solidFill>
              <a:latin typeface="Georgia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136" y="223528"/>
            <a:ext cx="1352549" cy="84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Пользователь\Downloads\IMG-20231010-WA00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16" y="1447800"/>
            <a:ext cx="7963711" cy="3657600"/>
          </a:xfrm>
          <a:prstGeom prst="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225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ети на прозрачном фоне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5019077"/>
            <a:ext cx="4324350" cy="149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Пользователь\Desktop\2020-2021\Рейтинг\группы\центры подсолнушек\Подсолнух Лилия\л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458200" cy="3429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364139" y="457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rgbClr val="3210C0"/>
                </a:solidFill>
                <a:latin typeface="Georgia" pitchFamily="18" charset="0"/>
                <a:cs typeface="Arial" pitchFamily="34" charset="0"/>
              </a:rPr>
              <a:t>2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ru-RU" b="1" i="1" dirty="0">
                <a:solidFill>
                  <a:srgbClr val="3210C0"/>
                </a:solidFill>
                <a:latin typeface="Georgia" pitchFamily="18" charset="0"/>
                <a:cs typeface="Arial" pitchFamily="34" charset="0"/>
              </a:rPr>
              <a:t>младшая  группа «Фиалка»</a:t>
            </a:r>
          </a:p>
          <a:p>
            <a:pPr algn="ctr"/>
            <a:r>
              <a:rPr lang="ru-RU" b="1" i="1" dirty="0">
                <a:solidFill>
                  <a:srgbClr val="3210C0"/>
                </a:solidFill>
                <a:latin typeface="Georgia" pitchFamily="18" charset="0"/>
                <a:cs typeface="Arial" pitchFamily="34" charset="0"/>
              </a:rPr>
              <a:t>Кол-во детей: 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  <a:cs typeface="Arial" pitchFamily="34" charset="0"/>
              </a:rPr>
              <a:t>24</a:t>
            </a:r>
            <a:endParaRPr lang="ru-RU" b="1" i="1" dirty="0">
              <a:solidFill>
                <a:srgbClr val="3210C0"/>
              </a:solidFill>
              <a:latin typeface="Georgia" pitchFamily="18" charset="0"/>
              <a:cs typeface="Arial" pitchFamily="34" charset="0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698" y="239058"/>
            <a:ext cx="1419548" cy="108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4130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ети на прозрачном фоне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75" y="5257800"/>
            <a:ext cx="3333750" cy="115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Пользователь\Desktop\2020-2021\Рейтинг\группы\ФОТО МАРГАРИТКИ\фото новые\фото новые\группа 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1447800"/>
            <a:ext cx="8305800" cy="365760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962150" y="219205"/>
            <a:ext cx="5791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2 младшая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  </a:t>
            </a:r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группа «Маргаритка»</a:t>
            </a:r>
          </a:p>
          <a:p>
            <a:pPr algn="ctr"/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Кол-во детей: 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26</a:t>
            </a:r>
            <a:endParaRPr lang="ru-RU" b="1" i="1" dirty="0">
              <a:solidFill>
                <a:srgbClr val="3210C0"/>
              </a:solidFill>
              <a:latin typeface="Georgia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678" y="281432"/>
            <a:ext cx="1171575" cy="1166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0337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ети на прозрачном фоне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379" y="5165942"/>
            <a:ext cx="4022725" cy="139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Пользователь\Desktop\2020-2021\Рейтинг\группы\КЛУБНИЧКА\20210526_09501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83082"/>
            <a:ext cx="8153400" cy="36461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2310008" y="381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2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 </a:t>
            </a:r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младшая группа «Ромашка»</a:t>
            </a:r>
          </a:p>
          <a:p>
            <a:pPr algn="ctr"/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Кол-во детей: 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25</a:t>
            </a:r>
            <a:endParaRPr lang="ru-RU" b="1" i="1" dirty="0">
              <a:solidFill>
                <a:srgbClr val="3210C0"/>
              </a:solidFill>
              <a:latin typeface="Georgia" pitchFamily="18" charset="0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761" y="131981"/>
            <a:ext cx="1441240" cy="101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4130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ети на прозрачном фоне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325" y="5444261"/>
            <a:ext cx="3181350" cy="109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Пользователь\Desktop\2017-2018\ECERS - шкалы\Речь и мышление семинар\Фото семинар\конференция\IMG_53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1277257"/>
            <a:ext cx="7848600" cy="3672829"/>
          </a:xfrm>
          <a:prstGeom prst="rect">
            <a:avLst/>
          </a:prstGeom>
          <a:noFill/>
          <a:ln w="31750" cmpd="sng"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26918" y="22832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средня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я  </a:t>
            </a:r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группа «Василек»</a:t>
            </a:r>
          </a:p>
          <a:p>
            <a:pPr algn="ctr"/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Кол-во детей: 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28</a:t>
            </a:r>
            <a:endParaRPr lang="ru-RU" b="1" i="1" dirty="0">
              <a:solidFill>
                <a:srgbClr val="3210C0"/>
              </a:solidFill>
              <a:latin typeface="Georgia" pitchFamily="18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995" y="1"/>
            <a:ext cx="1422821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4130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ети на прозрачном фоне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953000"/>
            <a:ext cx="4022725" cy="139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Пользователь\Desktop\2021-2022\Рейтинг22\Рейтинг 22\Новая папка\20220616_07254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1142999"/>
            <a:ext cx="8229601" cy="3810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438400" y="304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средня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я </a:t>
            </a:r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группа «Подснежник»</a:t>
            </a:r>
          </a:p>
          <a:p>
            <a:pPr algn="ctr"/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Кол-во детей: 28</a:t>
            </a: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261" y="22964"/>
            <a:ext cx="1080448" cy="953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4130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ети на прозрачном фоне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08" y="5410200"/>
            <a:ext cx="3581689" cy="123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Пользователь\Desktop\2020-2021\Рейтинг\группы\Незабудка\Группа\Группа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9200"/>
            <a:ext cx="7620000" cy="3870351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000397" y="152400"/>
            <a:ext cx="67529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старшая  </a:t>
            </a:r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группа «Незабудка»</a:t>
            </a:r>
          </a:p>
          <a:p>
            <a:pPr algn="ctr"/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Кол-во детей: 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24</a:t>
            </a:r>
            <a:endParaRPr lang="ru-RU" b="1" i="1" dirty="0">
              <a:solidFill>
                <a:srgbClr val="3210C0"/>
              </a:solidFill>
              <a:latin typeface="Georgia" pitchFamily="18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52400"/>
            <a:ext cx="990600" cy="1006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7180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ети на прозрачном фоне - фото и картинки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5105400"/>
            <a:ext cx="3486150" cy="120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Пользователь\Desktop\2020-2021\Рейтинг\группы\Ромашка\группа ромашка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2" y="1490887"/>
            <a:ext cx="8302625" cy="342900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930057" y="86017"/>
            <a:ext cx="6477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Старшая  </a:t>
            </a:r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группа 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«Клубничка»</a:t>
            </a:r>
            <a:endParaRPr lang="ru-RU" b="1" i="1" dirty="0">
              <a:solidFill>
                <a:srgbClr val="3210C0"/>
              </a:solidFill>
              <a:latin typeface="Georgia" pitchFamily="18" charset="0"/>
            </a:endParaRPr>
          </a:p>
          <a:p>
            <a:pPr algn="ctr"/>
            <a:r>
              <a:rPr lang="ru-RU" b="1" i="1" dirty="0">
                <a:solidFill>
                  <a:srgbClr val="3210C0"/>
                </a:solidFill>
                <a:latin typeface="Georgia" pitchFamily="18" charset="0"/>
              </a:rPr>
              <a:t>Кол-во 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детей: </a:t>
            </a:r>
            <a:r>
              <a:rPr lang="ru-RU" b="1" i="1" dirty="0" smtClean="0">
                <a:solidFill>
                  <a:srgbClr val="3210C0"/>
                </a:solidFill>
                <a:latin typeface="Georgia" pitchFamily="18" charset="0"/>
              </a:rPr>
              <a:t>22</a:t>
            </a:r>
            <a:endParaRPr lang="ru-RU" b="1" i="1" dirty="0">
              <a:solidFill>
                <a:srgbClr val="3210C0"/>
              </a:solidFill>
              <a:latin typeface="Georgia" pitchFamily="18" charset="0"/>
            </a:endParaRPr>
          </a:p>
        </p:txBody>
      </p:sp>
      <p:sp>
        <p:nvSpPr>
          <p:cNvPr id="2" name="AutoShape 2" descr="Клубника клипарт ПНГ на Прозрачном Фоне • Скачать PNG Клубника клипар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лубника клипарт ПНГ на Прозрачном Фоне • Скачать PNG Клубника клипар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399" y="282467"/>
            <a:ext cx="1590675" cy="1208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71802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718</TotalTime>
  <Words>135</Words>
  <Application>Microsoft Office PowerPoint</Application>
  <PresentationFormat>Экран (4:3)</PresentationFormat>
  <Paragraphs>26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67</cp:revision>
  <dcterms:modified xsi:type="dcterms:W3CDTF">2023-10-10T03:58:59Z</dcterms:modified>
</cp:coreProperties>
</file>