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6" r:id="rId9"/>
    <p:sldId id="267" r:id="rId10"/>
    <p:sldId id="269" r:id="rId11"/>
    <p:sldId id="277" r:id="rId12"/>
    <p:sldId id="270" r:id="rId13"/>
    <p:sldId id="272" r:id="rId14"/>
    <p:sldId id="273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493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64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6731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566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764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665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56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45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25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52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56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77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909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34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21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88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3E680-217E-4D10-8D26-B3264D8E51A9}" type="datetimeFigureOut">
              <a:rPr lang="ru-RU" smtClean="0"/>
              <a:t>12.05.2023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9B9F23-F505-446B-A776-2891E9D7E9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94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  <p:sldLayoutId id="2147484198" r:id="rId14"/>
    <p:sldLayoutId id="2147484199" r:id="rId15"/>
    <p:sldLayoutId id="21474842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090D92-216B-4B96-B56E-BEC3901C6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7631" y="1692518"/>
            <a:ext cx="10355896" cy="32535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вектор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воспитания дошкольников»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EFAD9F-3E56-4DB8-8156-283B24D31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5274" y="4087091"/>
            <a:ext cx="5677888" cy="2734153"/>
          </a:xfrm>
        </p:spPr>
        <p:txBody>
          <a:bodyPr>
            <a:normAutofit/>
          </a:bodyPr>
          <a:lstStyle/>
          <a:p>
            <a:r>
              <a:rPr lang="ru-RU" sz="2000" dirty="0"/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кв.категории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Халимова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 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Хаматшина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Гульшат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Атласовна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FAA0CB-4F7A-44D3-8EA4-79C6B15005F9}"/>
              </a:ext>
            </a:extLst>
          </p:cNvPr>
          <p:cNvSpPr txBox="1"/>
          <p:nvPr/>
        </p:nvSpPr>
        <p:spPr>
          <a:xfrm>
            <a:off x="547631" y="362062"/>
            <a:ext cx="11295530" cy="728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«Центр развития ребенка – детский сад № 27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Нэни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куллар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г. Альметьевск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091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3" y="31865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 пищевых и бытовых отходов_ закапывание пищевых отходов в землю, бытовые отходы собрать в контейнер.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99" y="2119744"/>
            <a:ext cx="3550137" cy="3941653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2119744"/>
            <a:ext cx="3382196" cy="3941653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13" y="2119743"/>
            <a:ext cx="3985035" cy="3941653"/>
          </a:xfrm>
        </p:spPr>
      </p:pic>
    </p:spTree>
    <p:extLst>
      <p:ext uri="{BB962C8B-B14F-4D97-AF65-F5344CB8AC3E}">
        <p14:creationId xmlns:p14="http://schemas.microsoft.com/office/powerpoint/2010/main" val="3302339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Утилизация опасных (батарейки) отходов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37" y="1847273"/>
            <a:ext cx="3708328" cy="402705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2105891"/>
            <a:ext cx="3048000" cy="376843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948" y="2105891"/>
            <a:ext cx="3693853" cy="376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62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жизнь мусору _ изготовление поделок из бросового материала.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44436"/>
            <a:ext cx="4181302" cy="3726873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743" y="2244436"/>
            <a:ext cx="4184650" cy="3726873"/>
          </a:xfrm>
        </p:spPr>
      </p:pic>
    </p:spTree>
    <p:extLst>
      <p:ext uri="{BB962C8B-B14F-4D97-AF65-F5344CB8AC3E}">
        <p14:creationId xmlns:p14="http://schemas.microsoft.com/office/powerpoint/2010/main" val="370603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 Магазин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полученные фишки (монеты) покупают корм для животных (контейнеры пласт, рассаду на участок и т.п.).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  <p:pic>
        <p:nvPicPr>
          <p:cNvPr id="13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52" y="2532658"/>
            <a:ext cx="4184650" cy="313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55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6D93C6-B607-4B5E-9640-C08114942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8" y="332508"/>
            <a:ext cx="10113819" cy="652549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работу,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что, используя в работе метод геокешинга: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ru-RU" sz="96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9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прослеживается </a:t>
            </a:r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ответственного и бережного отношения к природным ресурсам;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экологическая культура дошкольника; расширяется кругозор, воспитывается ответственность за родную землю.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544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8401E4-CEF6-4172-8B49-1FAAB5FC9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236" y="1947832"/>
            <a:ext cx="9162255" cy="1335696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44793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EB8B73-7A6A-451D-B6C9-F7440432C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«Только та игра целесообразна, в которой ребенок активно действует, самостоятельно мыслит, строит, комбинирует, преодолевает трудности»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Макаренко А. С.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43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BE6F86-2E2B-4B31-A63D-F888E171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возраст – возраст почемучек.  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любознательность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это естественное стремление ребёнка к приобретению новых знаний.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B7A7D-907B-44E4-A5DC-921ED7776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это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интересная приключенческая игра с элементами туризма и краеведения для поиска тайников, сделанных другими участниками игры. Если перевести с английского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(земля)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cache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(тайник), получаем – «поиск тайника в земле».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56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E7A38A-9CAB-47CC-9DBF-3B44105B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формирование у детей интереса к проблемам охраны окружающей среды через знакомство с экологией.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6FBC81-D753-46C9-8F0D-3EDD09569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1.Формирование предпосылок поисковой деятельности, интеллектуальной инициативы.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2.Развитие   умения определять и применять возможные методы решения проблемы с помощью взрослого, затем самостоятельно.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3.Воспитывание волевых и дружеских качества, чувства товарищества, взаимопомощи.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814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20A6CF-3495-4120-8C05-4C883FE4E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609600"/>
            <a:ext cx="10695709" cy="5957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1.изготовление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макета группы, детского сада, участка дошкольной организации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другого объекта, находящегося на территории или за пределами детского сада. Играя, дети учатся ориентироваться, работать с макетом, картой-схемой, определять местоположение различных объектов.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2.На следующем этапе педагог разрабатывает сценарий и продумывает задачи для каждого задания.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проведения игры дошкольники внимательно рассматривают и изучают карту маршрута к тайнику, отвечают на вопросы, связанные с предметом или местом, спрятанного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тайника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4.На последнем этапе, дети вместе с педагогом, обобщив приобретенные знания и оформив их в конечный продукт, презентуют результаты взрослым. Это может быть фото 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видеопрезентация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стенгазета, размещение информации на сайте ДО,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инстаграмме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печатных СМИ. </a:t>
            </a:r>
          </a:p>
        </p:txBody>
      </p:sp>
    </p:spTree>
    <p:extLst>
      <p:ext uri="{BB962C8B-B14F-4D97-AF65-F5344CB8AC3E}">
        <p14:creationId xmlns:p14="http://schemas.microsoft.com/office/powerpoint/2010/main" val="255346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D0FABA-C473-4AF9-A74B-3D485180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491" y="374074"/>
            <a:ext cx="6871854" cy="8866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- схема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6249" y="2161310"/>
            <a:ext cx="6761017" cy="44288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61268" y="3657600"/>
            <a:ext cx="1413164" cy="969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9516" y="4017818"/>
            <a:ext cx="1913466" cy="803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сбора команды детей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00944" y="1759528"/>
            <a:ext cx="1787237" cy="803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38108" y="4017819"/>
            <a:ext cx="1662547" cy="803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Раздельный сбор мусора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44146" y="1759528"/>
            <a:ext cx="2382981" cy="803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 пищевые и бытовые отходы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44146" y="6012874"/>
            <a:ext cx="2382982" cy="738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Утилизация опасных (батарейки) отходов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00944" y="6012874"/>
            <a:ext cx="1787237" cy="738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жизнь мусору </a:t>
            </a:r>
          </a:p>
        </p:txBody>
      </p:sp>
    </p:spTree>
    <p:extLst>
      <p:ext uri="{BB962C8B-B14F-4D97-AF65-F5344CB8AC3E}">
        <p14:creationId xmlns:p14="http://schemas.microsoft.com/office/powerpoint/2010/main" val="591927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сбора команд -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приветствие, раздача схемы маршрута.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532657"/>
            <a:ext cx="4640287" cy="34802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24" y="2532657"/>
            <a:ext cx="4640287" cy="3480215"/>
          </a:xfrm>
        </p:spPr>
      </p:pic>
    </p:spTree>
    <p:extLst>
      <p:ext uri="{BB962C8B-B14F-4D97-AF65-F5344CB8AC3E}">
        <p14:creationId xmlns:p14="http://schemas.microsoft.com/office/powerpoint/2010/main" val="299359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очистки воды_ изготовление фильтров для очистки воды (ватные диски, уголь, мел)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</p:spTree>
    <p:extLst>
      <p:ext uri="{BB962C8B-B14F-4D97-AF65-F5344CB8AC3E}">
        <p14:creationId xmlns:p14="http://schemas.microsoft.com/office/powerpoint/2010/main" val="1708331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Раздельный сбор мусора _сортировка мусора по контейнерам (бумага, пластик).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extLst>
      <p:ext uri="{BB962C8B-B14F-4D97-AF65-F5344CB8AC3E}">
        <p14:creationId xmlns:p14="http://schemas.microsoft.com/office/powerpoint/2010/main" val="389612733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</TotalTime>
  <Words>457</Words>
  <Application>Microsoft Office PowerPoint</Application>
  <PresentationFormat>Широкоэкранный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Wingdings 3</vt:lpstr>
      <vt:lpstr>Аспект</vt:lpstr>
      <vt:lpstr>«Геокешинг - инновационный вектор  экологического воспитания дошкольников»  </vt:lpstr>
      <vt:lpstr>«Только та игра целесообразна, в которой ребенок активно действует, самостоятельно мыслит, строит, комбинирует, преодолевает трудности»                                                                                                           Макаренко А. С. </vt:lpstr>
      <vt:lpstr>Дошкольный возраст – возраст почемучек.   А любознательность  - это естественное стремление ребёнка к приобретению новых знаний. </vt:lpstr>
      <vt:lpstr>Цель геокешинга – формирование у детей интереса к проблемам охраны окружающей среды через знакомство с экологией. </vt:lpstr>
      <vt:lpstr>Презентация PowerPoint</vt:lpstr>
      <vt:lpstr>Карта - схема</vt:lpstr>
      <vt:lpstr>Площадка сбора команд - приветствие, раздача схемы маршрута. </vt:lpstr>
      <vt:lpstr>Пункт очистки воды_ изготовление фильтров для очистки воды (ватные диски, уголь, мел) </vt:lpstr>
      <vt:lpstr>Раздельный сбор мусора _сортировка мусора по контейнерам (бумага, пластик). </vt:lpstr>
      <vt:lpstr>Сортировка пищевых и бытовых отходов_ закапывание пищевых отходов в землю, бытовые отходы собрать в контейнер. </vt:lpstr>
      <vt:lpstr>Утилизация опасных (батарейки) отходов</vt:lpstr>
      <vt:lpstr>Вторая жизнь мусору _ изготовление поделок из бросового материала. </vt:lpstr>
      <vt:lpstr>Эко Магазин - за полученные фишки (монеты) покупают корм для животных (контейнеры пласт, рассаду на участок и т.п.).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«Квест-технология в экологическом воспитании детей дошкольного возраста»</dc:title>
  <dc:creator>User</dc:creator>
  <cp:lastModifiedBy>Мельникова А.А.</cp:lastModifiedBy>
  <cp:revision>33</cp:revision>
  <dcterms:created xsi:type="dcterms:W3CDTF">2022-03-17T11:22:37Z</dcterms:created>
  <dcterms:modified xsi:type="dcterms:W3CDTF">2023-05-12T09:37:36Z</dcterms:modified>
</cp:coreProperties>
</file>