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0" r:id="rId3"/>
    <p:sldId id="268" r:id="rId4"/>
    <p:sldId id="264" r:id="rId5"/>
    <p:sldId id="265" r:id="rId6"/>
    <p:sldId id="267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7AD84C5-C1A0-4FBE-9ACD-476477CE6090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756CD4D-6853-40FA-B696-6FE3633F71C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Impact" pitchFamily="34" charset="0"/>
              </a:rPr>
              <a:t>МАДОУ «ЦРР – д/С №36 «Волшебный дворец»  г. </a:t>
            </a:r>
            <a:r>
              <a:rPr lang="ru-RU" sz="2700" dirty="0" err="1" smtClean="0">
                <a:solidFill>
                  <a:schemeClr val="bg1"/>
                </a:solidFill>
                <a:latin typeface="Impact" pitchFamily="34" charset="0"/>
              </a:rPr>
              <a:t>Альметьевка</a:t>
            </a:r>
            <a:r>
              <a:rPr lang="ru-RU" sz="1800" dirty="0" smtClean="0">
                <a:solidFill>
                  <a:schemeClr val="bg1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Impact" pitchFamily="34" charset="0"/>
              </a:rPr>
              <a:t>Формирование у детей навыков безопасного поведения на дорогах</a:t>
            </a:r>
            <a:br>
              <a:rPr lang="ru-RU" sz="2700" dirty="0" smtClean="0">
                <a:solidFill>
                  <a:schemeClr val="bg1"/>
                </a:solidFill>
                <a:latin typeface="Impact" pitchFamily="34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Impact" pitchFamily="34" charset="0"/>
              </a:rPr>
              <a:t>в старшей </a:t>
            </a:r>
            <a:r>
              <a:rPr lang="ru-RU" sz="2700" dirty="0" err="1" smtClean="0">
                <a:solidFill>
                  <a:srgbClr val="002060"/>
                </a:solidFill>
                <a:latin typeface="Impact" pitchFamily="34" charset="0"/>
              </a:rPr>
              <a:t>логопедичекой</a:t>
            </a:r>
            <a:r>
              <a:rPr lang="ru-RU" sz="2700" dirty="0" smtClean="0">
                <a:solidFill>
                  <a:srgbClr val="002060"/>
                </a:solidFill>
                <a:latin typeface="Impact" pitchFamily="34" charset="0"/>
              </a:rPr>
              <a:t> группе «Солнышко» </a:t>
            </a:r>
            <a:br>
              <a:rPr lang="ru-RU" sz="27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Impact" pitchFamily="34" charset="0"/>
              </a:rPr>
              <a:t>Воспитатели: Зеленцова Л.А., Костромина М.А.</a:t>
            </a:r>
            <a:endParaRPr lang="ru-RU" sz="2700" dirty="0">
              <a:solidFill>
                <a:srgbClr val="002060"/>
              </a:solidFill>
              <a:latin typeface="Impact" pitchFamily="34" charset="0"/>
            </a:endParaRPr>
          </a:p>
        </p:txBody>
      </p:sp>
      <p:pic>
        <p:nvPicPr>
          <p:cNvPr id="4" name="Объект 3" descr="http://sch19.vitebsk.edu.by/sm.aspx?guid=263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1640" y="2746946"/>
            <a:ext cx="272657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://900igr.net/datas/okruzhajuschij-mir/Znaki/0018-018-Sobljudajte-pravila-dorozhnogo-dvizhenija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2708920"/>
            <a:ext cx="3209579" cy="348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653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pic>
        <p:nvPicPr>
          <p:cNvPr id="5" name="Рисунок 4" descr="http://skyclipart.ru/uploads/posts/2010-07/1280306047_2010-07-28_094546.jpg"/>
          <p:cNvPicPr>
            <a:picLocks noGrp="1"/>
          </p:cNvPicPr>
          <p:nvPr>
            <p:ph type="pic" idx="1"/>
          </p:nvPr>
        </p:nvPicPr>
        <p:blipFill>
          <a:blip r:embed="rId2"/>
          <a:srcRect l="5874" r="5874"/>
          <a:stretch>
            <a:fillRect/>
          </a:stretch>
        </p:blipFill>
        <p:spPr bwMode="auto">
          <a:xfrm>
            <a:off x="755576" y="764704"/>
            <a:ext cx="79928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 вместе со своими детьми делают светофоры своими руками.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3429000"/>
            <a:ext cx="3813819" cy="2697163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7283152" cy="4608512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Знания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 безопасного поведения на дорогах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дети применяют  в играх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использованием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дорожных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макетов.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Строительство дороги объединяет детей,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развивает мыслительную деятельность и учит безопасности.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фотографии ПДД 7 группа\DSCF17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3" y="2118029"/>
            <a:ext cx="6041645" cy="45312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– хозяева дороги</a:t>
            </a:r>
            <a:b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хотим здесь всем сказать:</a:t>
            </a:r>
            <a:b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«Те, кто с нами крепко дружит,</a:t>
            </a:r>
            <a:b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Знают правила на «пять»</a:t>
            </a:r>
            <a:endParaRPr lang="ru-RU" sz="27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752528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Знания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 безопасного поведения на дорогах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закрепляют не только в детском саду, но и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вместе с родителями.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159</TotalTime>
  <Words>46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    МАДОУ «ЦРР – д/С №36 «Волшебный дворец»  г. Альметьевка  Формирование у детей навыков безопасного поведения на дорогах  в старшей логопедичекой группе «Солнышко»  Воспитатели: Зеленцова Л.А., Костромина М.А.</vt:lpstr>
      <vt:lpstr>Презентация PowerPoint</vt:lpstr>
      <vt:lpstr>Родители вместе со своими детьми делают светофоры своими руками.</vt:lpstr>
      <vt:lpstr>Знания правил безопасного поведения на дорогах дети применяют  в играх с использованием  дорожных макетов.</vt:lpstr>
      <vt:lpstr>Строительство дороги объединяет детей,  развивает мыслительную деятельность и учит безопасности.</vt:lpstr>
      <vt:lpstr> Мы – хозяева дороги И хотим здесь всем сказать: «Те, кто с нами крепко дружит, Знают правила на «пять»</vt:lpstr>
      <vt:lpstr>Знания правил безопасного поведения на дорогах дети закрепляют не только в детском саду, но и вместе с родителями.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Аксана</cp:lastModifiedBy>
  <cp:revision>15</cp:revision>
  <dcterms:created xsi:type="dcterms:W3CDTF">2014-11-19T06:17:11Z</dcterms:created>
  <dcterms:modified xsi:type="dcterms:W3CDTF">2014-12-02T08:23:36Z</dcterms:modified>
</cp:coreProperties>
</file>