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13" y="1524000"/>
            <a:ext cx="7245973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>
                <a:solidFill>
                  <a:srgbClr val="FF0000"/>
                </a:solidFill>
              </a:rPr>
              <a:t/>
            </a:r>
            <a:br>
              <a:rPr lang="ru-RU" sz="3100" b="1" dirty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МАДОУ «ЦРР – д/с №36 «Волшебный дворец»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г. Альметьевска</a:t>
            </a:r>
            <a:r>
              <a:rPr lang="ru-RU" sz="3100" b="1" dirty="0" smtClean="0">
                <a:solidFill>
                  <a:srgbClr val="002060"/>
                </a:solidFill>
              </a:rPr>
              <a:t/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FFFF00"/>
                </a:solidFill>
              </a:rPr>
              <a:t>Изучаем </a:t>
            </a:r>
            <a:r>
              <a:rPr lang="ru-RU" sz="3100" b="1" dirty="0" smtClean="0">
                <a:solidFill>
                  <a:srgbClr val="FFFF00"/>
                </a:solidFill>
              </a:rPr>
              <a:t>правила безопасного поведения на </a:t>
            </a:r>
            <a:r>
              <a:rPr lang="ru-RU" sz="3100" b="1" dirty="0" smtClean="0">
                <a:solidFill>
                  <a:srgbClr val="FFFF00"/>
                </a:solidFill>
              </a:rPr>
              <a:t>дорогах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Воспитатель группы «</a:t>
            </a:r>
            <a:r>
              <a:rPr lang="ru-RU" sz="2200" b="1" dirty="0" err="1" smtClean="0">
                <a:solidFill>
                  <a:srgbClr val="002060"/>
                </a:solidFill>
              </a:rPr>
              <a:t>Светофорик</a:t>
            </a:r>
            <a:r>
              <a:rPr lang="ru-RU" sz="2200" b="1" dirty="0" smtClean="0">
                <a:solidFill>
                  <a:srgbClr val="002060"/>
                </a:solidFill>
              </a:rPr>
              <a:t>» </a:t>
            </a:r>
            <a:endParaRPr lang="ru-RU" sz="2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92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507795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FF00"/>
                </a:solidFill>
              </a:rPr>
              <a:t>Добрая Дорога Детства –</a:t>
            </a:r>
            <a:br>
              <a:rPr lang="ru-RU" sz="3600" b="1" dirty="0" smtClean="0">
                <a:solidFill>
                  <a:srgbClr val="FFFF00"/>
                </a:solidFill>
              </a:rPr>
            </a:br>
            <a:r>
              <a:rPr lang="ru-RU" sz="3600" b="1" dirty="0" smtClean="0">
                <a:solidFill>
                  <a:srgbClr val="FFFF00"/>
                </a:solidFill>
              </a:rPr>
              <a:t>наш надёжный друг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4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8315486" cy="530470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Как хорошо уметь читать!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4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504" y="1524000"/>
            <a:ext cx="7412992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Игры сделаем мы сами,</a:t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>и покажем всё мы маме!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1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8651056" cy="5400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По сказочным дорожкам шагают наши ножки…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1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8424936" cy="53285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Мы играть друг с другом рады, правила учить нам надо!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8856984" cy="53285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Пешеход, смотри вперед,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Светофор тебя уж ждёт!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2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8640960" cy="54006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Правил дорожных на свете немало,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Все бы их выучить нам не мешало.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60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69" y="1524000"/>
            <a:ext cx="7612861" cy="4572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23042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Мы – хозяева дороги и хотим здесь всем сказать: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«Те, кто с нами крепко дружит, знают правила на «пять».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0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27</TotalTime>
  <Words>50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    МАДОУ «ЦРР – д/с №36 «Волшебный дворец» г. Альметьевска Изучаем правила безопасного поведения на дорогах Воспитатель группы «Светофорик» </vt:lpstr>
      <vt:lpstr> Добрая Дорога Детства – наш надёжный друг</vt:lpstr>
      <vt:lpstr>Как хорошо уметь читать!</vt:lpstr>
      <vt:lpstr>Игры сделаем мы сами, и покажем всё мы маме!</vt:lpstr>
      <vt:lpstr>По сказочным дорожкам шагают наши ножки…</vt:lpstr>
      <vt:lpstr>Мы играть друг с другом рады, правила учить нам надо!</vt:lpstr>
      <vt:lpstr>Пешеход, смотри вперед, Светофор тебя уж ждёт!</vt:lpstr>
      <vt:lpstr>Правил дорожных на свете немало, Все бы их выучить нам не мешало.</vt:lpstr>
      <vt:lpstr>Мы – хозяева дороги и хотим здесь всем сказать: «Те, кто с нами крепко дружит, знают правила на «пять».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Аксана</cp:lastModifiedBy>
  <cp:revision>5</cp:revision>
  <dcterms:created xsi:type="dcterms:W3CDTF">2014-10-21T13:17:46Z</dcterms:created>
  <dcterms:modified xsi:type="dcterms:W3CDTF">2014-11-27T11:30:09Z</dcterms:modified>
</cp:coreProperties>
</file>