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2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A7343488-33AC-49FF-97EA-F85A31F9E29F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2E2FF12F-9C17-45F5-A2F0-10DC98724B28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7000">
              <a:srgbClr val="FFFF00"/>
            </a:gs>
            <a:gs pos="92000">
              <a:schemeClr val="bg2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28646"/>
            <a:ext cx="9144000" cy="4249734"/>
          </a:xfrm>
        </p:spPr>
        <p:txBody>
          <a:bodyPr>
            <a:prstTxWarp prst="textDeflateTop">
              <a:avLst/>
            </a:prstTxWarp>
            <a:scene3d>
              <a:camera prst="orthographicFront"/>
              <a:lightRig rig="soft" dir="t">
                <a:rot lat="0" lon="0" rev="10800000"/>
              </a:lightRig>
            </a:scene3d>
            <a:sp3d extrusionH="57150"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b="1" spc="150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     Автомобили </a:t>
            </a:r>
            <a:br>
              <a:rPr lang="ru-RU" b="1" spc="150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b="1" spc="150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b="1" spc="150" dirty="0">
                <a:ln w="1143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 нашей </a:t>
            </a:r>
            <a:r>
              <a:rPr lang="ru-RU" b="1" spc="150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   улице</a:t>
            </a:r>
            <a:endParaRPr lang="ru-RU" b="1" spc="150" dirty="0">
              <a:ln w="11430">
                <a:solidFill>
                  <a:sysClr val="windowText" lastClr="000000"/>
                </a:solidFill>
              </a:ln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581128"/>
            <a:ext cx="7200800" cy="2016224"/>
          </a:xfrm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88900" dist="38100" dir="5400000" algn="ctr" rotWithShape="0">
              <a:srgbClr val="000000">
                <a:alpha val="6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B0F0"/>
                </a:solidFill>
              </a:rPr>
              <a:t>Коллективная работа по аппликации </a:t>
            </a:r>
            <a:r>
              <a:rPr lang="ru-RU" sz="2400" dirty="0" smtClean="0">
                <a:solidFill>
                  <a:srgbClr val="00B0F0"/>
                </a:solidFill>
              </a:rPr>
              <a:t>детей </a:t>
            </a:r>
            <a:r>
              <a:rPr lang="ru-RU" sz="2400" dirty="0">
                <a:solidFill>
                  <a:srgbClr val="00B0F0"/>
                </a:solidFill>
              </a:rPr>
              <a:t>старшей группы «РОСТОК» </a:t>
            </a:r>
            <a:r>
              <a:rPr lang="ru-RU" sz="2400" dirty="0" smtClean="0">
                <a:solidFill>
                  <a:srgbClr val="00B0F0"/>
                </a:solidFill>
              </a:rPr>
              <a:t>МАДОУ «ЦРР – д/с №36 «Волшебный дворец»</a:t>
            </a:r>
          </a:p>
          <a:p>
            <a:pPr algn="ctr"/>
            <a:r>
              <a:rPr lang="ru-RU" sz="2400" dirty="0" smtClean="0">
                <a:solidFill>
                  <a:srgbClr val="00B0F0"/>
                </a:solidFill>
              </a:rPr>
              <a:t> </a:t>
            </a:r>
            <a:r>
              <a:rPr lang="ru-RU" sz="2400" dirty="0">
                <a:solidFill>
                  <a:srgbClr val="00B0F0"/>
                </a:solidFill>
              </a:rPr>
              <a:t>воспитатель Самойлова Р.Ш</a:t>
            </a:r>
          </a:p>
        </p:txBody>
      </p:sp>
      <p:pic>
        <p:nvPicPr>
          <p:cNvPr id="1027" name="Picture 3" descr="C:\Users\Ramziya\Desktop\467646-7152ca51122cdd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200" y="116632"/>
            <a:ext cx="2271912" cy="178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61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5462">
        <p14:flythrough dir="out" hasBounce="1"/>
      </p:transition>
    </mc:Choice>
    <mc:Fallback xmlns="">
      <p:transition spd="slow" advTm="54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5517232"/>
            <a:ext cx="8568952" cy="12241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Ramziya\Desktop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43" y="229900"/>
            <a:ext cx="3639616" cy="216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Ramziya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68175"/>
            <a:ext cx="3570338" cy="217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Ramziya\Desktop\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4680520" cy="276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Ramziya\Desktop\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9900"/>
            <a:ext cx="4248472" cy="262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57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7352">
        <p14:flythrough dir="out" hasBounce="1"/>
      </p:transition>
    </mc:Choice>
    <mc:Fallback xmlns="">
      <p:transition spd="slow" advTm="73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30" y="5661248"/>
            <a:ext cx="9023966" cy="1168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Ramziya\Deskto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74584" cy="535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3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6257">
        <p14:flythrough dir="out" hasBounce="1"/>
      </p:transition>
    </mc:Choice>
    <mc:Fallback xmlns="">
      <p:transition spd="slow" advTm="62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Другая 1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FF00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TC102455610[[fn=Осень]]</Template>
  <TotalTime>52</TotalTime>
  <Words>27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Autumn</vt:lpstr>
      <vt:lpstr>      Автомобили   на нашей     улице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Машины на нашей     улице</dc:title>
  <dc:creator>samoylova.rsh@hotmail.com</dc:creator>
  <cp:lastModifiedBy>Аксана</cp:lastModifiedBy>
  <cp:revision>16</cp:revision>
  <dcterms:created xsi:type="dcterms:W3CDTF">2014-09-04T15:43:20Z</dcterms:created>
  <dcterms:modified xsi:type="dcterms:W3CDTF">2014-12-05T12:39:57Z</dcterms:modified>
</cp:coreProperties>
</file>