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9" r:id="rId3"/>
    <p:sldId id="260" r:id="rId4"/>
    <p:sldId id="263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210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57DF5-1045-4FA9-B07B-55D5180A60F4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E13D8-476E-420E-846C-AE78354517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57DF5-1045-4FA9-B07B-55D5180A60F4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E13D8-476E-420E-846C-AE78354517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57DF5-1045-4FA9-B07B-55D5180A60F4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E13D8-476E-420E-846C-AE78354517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57DF5-1045-4FA9-B07B-55D5180A60F4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E13D8-476E-420E-846C-AE78354517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57DF5-1045-4FA9-B07B-55D5180A60F4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E13D8-476E-420E-846C-AE78354517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57DF5-1045-4FA9-B07B-55D5180A60F4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E13D8-476E-420E-846C-AE78354517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57DF5-1045-4FA9-B07B-55D5180A60F4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E13D8-476E-420E-846C-AE78354517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57DF5-1045-4FA9-B07B-55D5180A60F4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E13D8-476E-420E-846C-AE78354517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57DF5-1045-4FA9-B07B-55D5180A60F4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E13D8-476E-420E-846C-AE78354517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57DF5-1045-4FA9-B07B-55D5180A60F4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E13D8-476E-420E-846C-AE78354517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57DF5-1045-4FA9-B07B-55D5180A60F4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54E13D8-476E-420E-846C-AE78354517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3457DF5-1045-4FA9-B07B-55D5180A60F4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54E13D8-476E-420E-846C-AE7835451715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da.zzima.com/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548680" y="260648"/>
            <a:ext cx="9217024" cy="1953906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Вторая младшая группа «Радость» 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4395790" cy="1752600"/>
          </a:xfrm>
        </p:spPr>
        <p:txBody>
          <a:bodyPr>
            <a:normAutofit fontScale="25000" lnSpcReduction="20000"/>
          </a:bodyPr>
          <a:lstStyle/>
          <a:p>
            <a:r>
              <a:rPr lang="ru-RU" sz="12800" dirty="0" smtClean="0">
                <a:latin typeface="Times New Roman" pitchFamily="18" charset="0"/>
                <a:cs typeface="Times New Roman" pitchFamily="18" charset="0"/>
              </a:rPr>
              <a:t>Формируем навыки безопасного поведения на дорогах</a:t>
            </a:r>
          </a:p>
          <a:p>
            <a:r>
              <a:rPr lang="ru-RU" sz="12800" dirty="0" smtClean="0"/>
              <a:t> 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Воспитатель:                      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Сафиуллина И.Н. </a:t>
            </a:r>
          </a:p>
          <a:p>
            <a:pPr algn="ctr"/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:\Documents and Settings\Администратор\Рабочий стол\пдд\izuchenie-pravil-dorozhnogo-dvizhen_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2214554"/>
            <a:ext cx="3000396" cy="450059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619672" y="188641"/>
            <a:ext cx="52383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МАДОУ «ЦРР – д/С №36 «Волшебный дворец»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Альметьевска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224846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Спешат грузовые,  фырчат легковые</a:t>
            </a:r>
            <a:br>
              <a:rPr lang="ru-RU" sz="3600" dirty="0" smtClean="0"/>
            </a:br>
            <a:r>
              <a:rPr lang="ru-RU" sz="3600" dirty="0" smtClean="0"/>
              <a:t>Торопятся, мчатся, будто живые</a:t>
            </a:r>
            <a:r>
              <a:rPr lang="ru-RU" dirty="0" smtClean="0"/>
              <a:t>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098" name="Picture 2" descr="H:\Documents and Settings\Администратор\Рабочий стол\пдд\Рисунок2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43808" y="4172189"/>
            <a:ext cx="3521603" cy="2693677"/>
          </a:xfrm>
          <a:prstGeom prst="ellipse">
            <a:avLst/>
          </a:prstGeom>
          <a:ln w="381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51520" y="2060848"/>
            <a:ext cx="3164160" cy="2371934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100" name="Picture 4" descr="H:\Documents and Settings\Администратор\Рабочий стол\пдд\0f59d146f71283d863bd2b8ed067ae57-8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72396" y="285728"/>
            <a:ext cx="1571604" cy="1952624"/>
          </a:xfrm>
          <a:prstGeom prst="rect">
            <a:avLst/>
          </a:prstGeom>
          <a:noFill/>
        </p:spPr>
      </p:pic>
      <p:pic>
        <p:nvPicPr>
          <p:cNvPr id="6" name="Picture 2" descr="H:\Documents and Settings\Администратор\Рабочий стол\пдд\Рисунок2.jpg"/>
          <p:cNvPicPr>
            <a:picLocks noChangeAspect="1" noChangeArrowheads="1"/>
          </p:cNvPicPr>
          <p:nvPr/>
        </p:nvPicPr>
        <p:blipFill>
          <a:blip r:embed="rId5"/>
          <a:srcRect l="5909" r="5909"/>
          <a:stretch>
            <a:fillRect/>
          </a:stretch>
        </p:blipFill>
        <p:spPr bwMode="auto">
          <a:xfrm>
            <a:off x="5580112" y="2060848"/>
            <a:ext cx="3221930" cy="2743426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285728"/>
            <a:ext cx="7851648" cy="2857520"/>
          </a:xfrm>
        </p:spPr>
        <p:txBody>
          <a:bodyPr>
            <a:normAutofit/>
          </a:bodyPr>
          <a:lstStyle/>
          <a:p>
            <a:r>
              <a:rPr lang="ru-RU" b="0" dirty="0" smtClean="0"/>
              <a:t/>
            </a:r>
            <a:br>
              <a:rPr lang="ru-RU" b="0" dirty="0" smtClean="0"/>
            </a:b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3452160"/>
            <a:ext cx="2958762" cy="3282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528" y="116632"/>
            <a:ext cx="2902310" cy="3182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72200" y="4016611"/>
            <a:ext cx="2428892" cy="28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52952" y="260648"/>
            <a:ext cx="2248140" cy="3467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3282290" y="2551837"/>
            <a:ext cx="525015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Закон дороги мудр и строг </a:t>
            </a:r>
          </a:p>
          <a:p>
            <a:pPr algn="just"/>
            <a:r>
              <a:rPr lang="ru-RU" b="1" dirty="0"/>
              <a:t>И ты не забывай его дружок,</a:t>
            </a:r>
          </a:p>
          <a:p>
            <a:pPr algn="just"/>
            <a:r>
              <a:rPr lang="ru-RU" b="1" dirty="0"/>
              <a:t>Мало, чтоб его все знали,</a:t>
            </a:r>
          </a:p>
          <a:p>
            <a:pPr algn="just"/>
            <a:r>
              <a:rPr lang="ru-RU" b="1" dirty="0"/>
              <a:t>Надо, чтобы выполняли,</a:t>
            </a:r>
          </a:p>
          <a:p>
            <a:pPr algn="just"/>
            <a:r>
              <a:rPr lang="ru-RU" b="1" dirty="0"/>
              <a:t>Тогда можно поручиться – </a:t>
            </a:r>
          </a:p>
          <a:p>
            <a:pPr algn="just"/>
            <a:r>
              <a:rPr lang="ru-RU" b="1" dirty="0" smtClean="0"/>
              <a:t>       Беды </a:t>
            </a:r>
            <a:r>
              <a:rPr lang="ru-RU" b="1" dirty="0"/>
              <a:t>дорожной </a:t>
            </a:r>
            <a:endParaRPr lang="ru-RU" b="1" dirty="0" smtClean="0"/>
          </a:p>
          <a:p>
            <a:pPr algn="just"/>
            <a:r>
              <a:rPr lang="ru-RU" b="1" dirty="0" smtClean="0"/>
              <a:t>            не </a:t>
            </a:r>
            <a:r>
              <a:rPr lang="ru-RU" b="1" dirty="0"/>
              <a:t>случится!</a:t>
            </a:r>
            <a:endParaRPr lang="ru-RU" b="1" dirty="0">
              <a:effectLst/>
            </a:endParaRPr>
          </a:p>
        </p:txBody>
      </p:sp>
      <p:pic>
        <p:nvPicPr>
          <p:cNvPr id="9" name="Picture 4" descr="H:\Documents and Settings\Администратор\Рабочий стол\пдд\0f59d146f71283d863bd2b8ed067ae57-84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11960" y="297229"/>
            <a:ext cx="1571604" cy="19526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305800" cy="7072338"/>
          </a:xfrm>
        </p:spPr>
        <p:txBody>
          <a:bodyPr>
            <a:normAutofit/>
          </a:bodyPr>
          <a:lstStyle/>
          <a:p>
            <a:pPr algn="ctr"/>
            <a:r>
              <a:rPr lang="ru-RU" sz="2200" b="1" dirty="0" smtClean="0">
                <a:solidFill>
                  <a:srgbClr val="C00000"/>
                </a:solidFill>
              </a:rPr>
              <a:t>Памятка для родителей </a:t>
            </a:r>
            <a:r>
              <a:rPr lang="ru-RU" sz="2200" dirty="0" smtClean="0">
                <a:solidFill>
                  <a:srgbClr val="C00000"/>
                </a:solidFill>
              </a:rPr>
              <a:t/>
            </a:r>
            <a:br>
              <a:rPr lang="ru-RU" sz="2200" dirty="0" smtClean="0">
                <a:solidFill>
                  <a:srgbClr val="C00000"/>
                </a:solidFill>
              </a:rPr>
            </a:br>
            <a:r>
              <a:rPr lang="ru-RU" sz="2200" dirty="0" smtClean="0"/>
              <a:t>Важно чтобы родители были примером для своих детей в соблюдении правил дорожного движения.</a:t>
            </a:r>
            <a:br>
              <a:rPr lang="ru-RU" sz="2200" dirty="0" smtClean="0"/>
            </a:br>
            <a:r>
              <a:rPr lang="ru-RU" sz="2200" dirty="0" smtClean="0"/>
              <a:t>- Переходя дорогу, держите ребёнка за руку.</a:t>
            </a:r>
            <a:br>
              <a:rPr lang="ru-RU" sz="2200" dirty="0" smtClean="0"/>
            </a:br>
            <a:r>
              <a:rPr lang="ru-RU" sz="2200" dirty="0" smtClean="0"/>
              <a:t>- Не перебегайте дорогу, идите спокойно.</a:t>
            </a:r>
            <a:br>
              <a:rPr lang="ru-RU" sz="2200" dirty="0" smtClean="0"/>
            </a:br>
            <a:r>
              <a:rPr lang="ru-RU" sz="2200" dirty="0" smtClean="0"/>
              <a:t>- Не разговаривайте когда выходите на проезжую часть, это отвлекает ребёнка.</a:t>
            </a:r>
            <a:br>
              <a:rPr lang="ru-RU" sz="2200" dirty="0" smtClean="0"/>
            </a:br>
            <a:r>
              <a:rPr lang="ru-RU" sz="2200" dirty="0" smtClean="0"/>
              <a:t>- Переходите дорогу только на зелёный цвет светофора.</a:t>
            </a:r>
            <a:br>
              <a:rPr lang="ru-RU" sz="2200" dirty="0" smtClean="0"/>
            </a:br>
            <a:r>
              <a:rPr lang="ru-RU" sz="2200" dirty="0" smtClean="0"/>
              <a:t>- «Пешеходный переход»- место для перехода проезжей части, объясните это ребёнку.</a:t>
            </a:r>
            <a:br>
              <a:rPr lang="ru-RU" sz="2200" dirty="0" smtClean="0"/>
            </a:br>
            <a:r>
              <a:rPr lang="ru-RU" sz="2200" dirty="0" smtClean="0"/>
              <a:t>- Из пассажирского транспорта выходите первыми.</a:t>
            </a:r>
            <a:br>
              <a:rPr lang="ru-RU" sz="2200" dirty="0" smtClean="0"/>
            </a:br>
            <a:r>
              <a:rPr lang="ru-RU" sz="2200" dirty="0" smtClean="0"/>
              <a:t>- Обращайте внимание ребёнка на машины, которые едут с большой скоростью.</a:t>
            </a:r>
            <a:br>
              <a:rPr lang="ru-RU" sz="2200" dirty="0" smtClean="0"/>
            </a:br>
            <a:r>
              <a:rPr lang="ru-RU" sz="2200" dirty="0" smtClean="0"/>
              <a:t>- Дети должны</a:t>
            </a:r>
            <a:r>
              <a:rPr lang="ru-RU" sz="2200" dirty="0" smtClean="0">
                <a:solidFill>
                  <a:srgbClr val="FF0000"/>
                </a:solidFill>
              </a:rPr>
              <a:t> </a:t>
            </a:r>
            <a:r>
              <a:rPr lang="ru-RU" sz="2200" dirty="0" smtClean="0">
                <a:solidFill>
                  <a:srgbClr val="FF0000"/>
                </a:solidFill>
                <a:hlinkClick r:id="rId2"/>
              </a:rPr>
              <a:t>играть</a:t>
            </a:r>
            <a:r>
              <a:rPr lang="ru-RU" sz="2200" dirty="0" smtClean="0"/>
              <a:t> только на детских площадках, но не на проезжей части.</a:t>
            </a:r>
            <a:br>
              <a:rPr lang="ru-RU" sz="2200" dirty="0" smtClean="0"/>
            </a:br>
            <a:r>
              <a:rPr lang="ru-RU" sz="2200" dirty="0" smtClean="0"/>
              <a:t>Уважаемые родители, учите своих детей соблюдать правила дорожного движения и будьте </a:t>
            </a:r>
            <a:r>
              <a:rPr lang="ru-RU" sz="2000" dirty="0" smtClean="0"/>
              <a:t>примером для подражания!</a:t>
            </a:r>
            <a:br>
              <a:rPr lang="ru-RU" sz="2000" dirty="0" smtClean="0"/>
            </a:br>
            <a:r>
              <a:rPr lang="ru-RU" sz="2000" b="1" dirty="0" smtClean="0">
                <a:solidFill>
                  <a:srgbClr val="C00000"/>
                </a:solidFill>
              </a:rPr>
              <a:t>Спасибо за внимание!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373</TotalTime>
  <Words>74</Words>
  <Application>Microsoft Office PowerPoint</Application>
  <PresentationFormat>Экран (4:3)</PresentationFormat>
  <Paragraphs>18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Поток</vt:lpstr>
      <vt:lpstr>Вторая младшая группа «Радость» </vt:lpstr>
      <vt:lpstr>Спешат грузовые,  фырчат легковые Торопятся, мчатся, будто живые. </vt:lpstr>
      <vt:lpstr> </vt:lpstr>
      <vt:lpstr>Памятка для родителей  Важно чтобы родители были примером для своих детей в соблюдении правил дорожного движения. - Переходя дорогу, держите ребёнка за руку. - Не перебегайте дорогу, идите спокойно. - Не разговаривайте когда выходите на проезжую часть, это отвлекает ребёнка. - Переходите дорогу только на зелёный цвет светофора. - «Пешеходный переход»- место для перехода проезжей части, объясните это ребёнку. - Из пассажирского транспорта выходите первыми. - Обращайте внимание ребёнка на машины, которые едут с большой скоростью. - Дети должны играть только на детских площадках, но не на проезжей части. Уважаемые родители, учите своих детей соблюдать правила дорожного движения и будьте примером для подражания! Спасибо за внимание!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Вторая младшая группа «Радость» </dc:title>
  <dc:creator>User</dc:creator>
  <cp:lastModifiedBy>Пользователь Windows</cp:lastModifiedBy>
  <cp:revision>13</cp:revision>
  <dcterms:created xsi:type="dcterms:W3CDTF">2014-11-17T16:58:09Z</dcterms:created>
  <dcterms:modified xsi:type="dcterms:W3CDTF">2019-04-02T07:57:52Z</dcterms:modified>
</cp:coreProperties>
</file>