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9" r:id="rId3"/>
    <p:sldId id="261" r:id="rId4"/>
    <p:sldId id="266" r:id="rId5"/>
    <p:sldId id="267" r:id="rId6"/>
    <p:sldId id="269" r:id="rId7"/>
    <p:sldId id="260" r:id="rId8"/>
    <p:sldId id="264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04" r="2817" b="874"/>
          <a:stretch/>
        </p:blipFill>
        <p:spPr>
          <a:xfrm>
            <a:off x="1403648" y="3523901"/>
            <a:ext cx="3101459" cy="2956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6673"/>
            <a:ext cx="7982272" cy="24482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Обучение </a:t>
            </a:r>
            <a:r>
              <a:rPr lang="ru-RU" dirty="0" smtClean="0"/>
              <a:t>детей дошкольного возраста правилам безопасного поведения на дорогах.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348880"/>
            <a:ext cx="6616824" cy="302433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Группа </a:t>
            </a:r>
            <a:r>
              <a:rPr lang="ru-RU" sz="3200" dirty="0" smtClean="0"/>
              <a:t> </a:t>
            </a:r>
            <a:r>
              <a:rPr lang="ru-RU" sz="3200" dirty="0" smtClean="0"/>
              <a:t>«Пчелка»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Воспитатели: Закирова </a:t>
            </a:r>
            <a:r>
              <a:rPr lang="ru-RU" sz="2400" dirty="0" smtClean="0"/>
              <a:t>Р.М., </a:t>
            </a:r>
            <a:r>
              <a:rPr lang="ru-RU" sz="2400" dirty="0" err="1" smtClean="0"/>
              <a:t>Гиниятова</a:t>
            </a:r>
            <a:r>
              <a:rPr lang="ru-RU" sz="2400" dirty="0" smtClean="0"/>
              <a:t> </a:t>
            </a:r>
            <a:r>
              <a:rPr lang="ru-RU" sz="2400" dirty="0" smtClean="0"/>
              <a:t>Г. Ф. </a:t>
            </a:r>
            <a:endParaRPr lang="ru-RU" sz="2400" dirty="0"/>
          </a:p>
        </p:txBody>
      </p:sp>
      <p:pic>
        <p:nvPicPr>
          <p:cNvPr id="5" name="Picture 4" descr="C:\Documents and Settings\пользователь\Рабочий стол\P73107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415" y="3289303"/>
            <a:ext cx="2599569" cy="34260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456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195736" y="4149080"/>
            <a:ext cx="3435607" cy="25767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dirty="0" smtClean="0"/>
              <a:t>В  </a:t>
            </a:r>
            <a:r>
              <a:rPr lang="ru-RU" sz="3600" dirty="0"/>
              <a:t>процессе </a:t>
            </a:r>
            <a:r>
              <a:rPr lang="ru-RU" sz="3600" dirty="0" smtClean="0"/>
              <a:t> </a:t>
            </a:r>
            <a:r>
              <a:rPr lang="ru-RU" sz="3600" dirty="0" smtClean="0"/>
              <a:t>работы по созданию коллективной работы «Наша улица» 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13310"/>
            <a:ext cx="2232248" cy="31363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412776"/>
            <a:ext cx="3303180" cy="4714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8346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287016"/>
          </a:xfrm>
        </p:spPr>
        <p:txBody>
          <a:bodyPr>
            <a:noAutofit/>
          </a:bodyPr>
          <a:lstStyle/>
          <a:p>
            <a:r>
              <a:rPr lang="ru-RU" sz="2800" dirty="0" smtClean="0"/>
              <a:t>Упражняемся в  вырезании различных видов автомобилей: пассажирские и легковые.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4523994" cy="33929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12776"/>
            <a:ext cx="4416491" cy="33123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149080"/>
            <a:ext cx="4206688" cy="31550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13055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Коллективная работа из </a:t>
            </a:r>
            <a:r>
              <a:rPr lang="ru-RU" sz="2800" dirty="0">
                <a:solidFill>
                  <a:schemeClr val="bg1"/>
                </a:solidFill>
              </a:rPr>
              <a:t>цветной бумаги, подручных и бросовых  </a:t>
            </a:r>
            <a:r>
              <a:rPr lang="ru-RU" sz="2800" dirty="0" smtClean="0">
                <a:solidFill>
                  <a:schemeClr val="bg1"/>
                </a:solidFill>
              </a:rPr>
              <a:t>материалов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 «Улица со светофором»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Picture 2" descr="C:\Users\связной\Desktop\4-9 августа\DSCN57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1700808"/>
            <a:ext cx="5682009" cy="3921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связной\Desktop\4-9 августа\DSCN57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0973" y="2951023"/>
            <a:ext cx="4032448" cy="4034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445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Вот такой результат коллективной работы </a:t>
            </a:r>
            <a:r>
              <a:rPr lang="ru-RU" sz="4000" dirty="0">
                <a:solidFill>
                  <a:schemeClr val="bg1"/>
                </a:solidFill>
              </a:rPr>
              <a:t>!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Picture 2" descr="C:\Users\связной\Desktop\4-9 августа\DSCN57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917" t="-5714" b="8572"/>
          <a:stretch>
            <a:fillRect/>
          </a:stretch>
        </p:blipFill>
        <p:spPr bwMode="auto">
          <a:xfrm>
            <a:off x="1007378" y="1628800"/>
            <a:ext cx="7458026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772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700808"/>
            <a:ext cx="5544616" cy="504056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1252728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Совместная деятельность педагогов и родителей по профилактике ДДТТ</a:t>
            </a:r>
            <a:br>
              <a:rPr lang="ru-RU" sz="3200" dirty="0" smtClean="0"/>
            </a:br>
            <a:r>
              <a:rPr lang="ru-RU" sz="3200" dirty="0" smtClean="0"/>
              <a:t>Конкурс рисунков «Я дружу со светофором»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971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2924691"/>
            <a:ext cx="5256583" cy="3942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301006"/>
          </a:xfrm>
        </p:spPr>
        <p:txBody>
          <a:bodyPr>
            <a:noAutofit/>
          </a:bodyPr>
          <a:lstStyle/>
          <a:p>
            <a:r>
              <a:rPr lang="ru-RU" sz="3600" dirty="0" smtClean="0"/>
              <a:t>Мальчики с удовольствием используют в своих играх  макеты ,  закрепляя правила дорожной азбуки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556792"/>
            <a:ext cx="5554505" cy="4165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90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854" y="338328"/>
            <a:ext cx="8878626" cy="1252728"/>
          </a:xfrm>
        </p:spPr>
        <p:txBody>
          <a:bodyPr>
            <a:noAutofit/>
          </a:bodyPr>
          <a:lstStyle/>
          <a:p>
            <a:r>
              <a:rPr lang="ru-RU" sz="2400" dirty="0" smtClean="0"/>
              <a:t>Дети с удовольствием моделируют различные транспортные средства и закрепляют правила дорожного движения с помощью конструктора для плоскостного моделирования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" y="1916832"/>
            <a:ext cx="4764021" cy="35730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5" y="3423962"/>
            <a:ext cx="4704362" cy="352827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9704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8" cy="125272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На прогулках мы любим играть в </a:t>
            </a:r>
            <a:r>
              <a:rPr lang="ru-RU" sz="3100" smtClean="0"/>
              <a:t>подвижные игры</a:t>
            </a:r>
            <a:br>
              <a:rPr lang="ru-RU" sz="3100" smtClean="0"/>
            </a:br>
            <a:r>
              <a:rPr lang="ru-RU" sz="3100" smtClean="0"/>
              <a:t>             «</a:t>
            </a:r>
            <a:r>
              <a:rPr lang="ru-RU" sz="3100" dirty="0" smtClean="0"/>
              <a:t>Красный, желтый, зеленый» </a:t>
            </a:r>
            <a:br>
              <a:rPr lang="ru-RU" sz="3100" dirty="0" smtClean="0"/>
            </a:br>
            <a:r>
              <a:rPr lang="ru-RU" sz="3100" dirty="0" smtClean="0"/>
              <a:t>и «Пешеход, не зевай», повторяя дорожную азбуку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 descr="C:\Users\связной\Desktop\4-9 августа\DSCN5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8182"/>
          <a:stretch>
            <a:fillRect/>
          </a:stretch>
        </p:blipFill>
        <p:spPr bwMode="auto">
          <a:xfrm>
            <a:off x="3006251" y="4149080"/>
            <a:ext cx="3077917" cy="2736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связной\Desktop\4-9 августа\DSCN5726.JPG"/>
          <p:cNvPicPr>
            <a:picLocks noChangeAspect="1" noChangeArrowheads="1"/>
          </p:cNvPicPr>
          <p:nvPr/>
        </p:nvPicPr>
        <p:blipFill>
          <a:blip r:embed="rId3" cstate="print"/>
          <a:srcRect r="17391"/>
          <a:stretch>
            <a:fillRect/>
          </a:stretch>
        </p:blipFill>
        <p:spPr bwMode="auto">
          <a:xfrm>
            <a:off x="0" y="1889787"/>
            <a:ext cx="3275856" cy="3103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C:\Users\связной\Desktop\4-9 августа\DSCN57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8920" y="1913659"/>
            <a:ext cx="3335079" cy="3016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590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404</TotalTime>
  <Words>89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    Обучение детей дошкольного возраста правилам безопасного поведения на дорогах. </vt:lpstr>
      <vt:lpstr>В  процессе  работы по созданию коллективной работы «Наша улица»  </vt:lpstr>
      <vt:lpstr>Упражняемся в  вырезании различных видов автомобилей: пассажирские и легковые.</vt:lpstr>
      <vt:lpstr>Коллективная работа из цветной бумаги, подручных и бросовых  материалов   «Улица со светофором»</vt:lpstr>
      <vt:lpstr>Вот такой результат коллективной работы ! </vt:lpstr>
      <vt:lpstr>Совместная деятельность педагогов и родителей по профилактике ДДТТ Конкурс рисунков «Я дружу со светофором»</vt:lpstr>
      <vt:lpstr>Мальчики с удовольствием используют в своих играх  макеты ,  закрепляя правила дорожной азбуки</vt:lpstr>
      <vt:lpstr>Дети с удовольствием моделируют различные транспортные средства и закрепляют правила дорожного движения с помощью конструктора для плоскостного моделирования</vt:lpstr>
      <vt:lpstr>На прогулках мы любим играть в подвижные игры              «Красный, желтый, зеленый»  и «Пешеход, не зевай», повторяя дорожную азбуку.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детей дошкольного возраста правилам безопасного поведения на дорогах</dc:title>
  <dc:creator>андрей</dc:creator>
  <cp:lastModifiedBy>Аксана</cp:lastModifiedBy>
  <cp:revision>28</cp:revision>
  <dcterms:created xsi:type="dcterms:W3CDTF">2014-11-18T16:45:43Z</dcterms:created>
  <dcterms:modified xsi:type="dcterms:W3CDTF">2014-12-04T06:52:48Z</dcterms:modified>
</cp:coreProperties>
</file>