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78" r:id="rId8"/>
    <p:sldId id="279" r:id="rId9"/>
    <p:sldId id="264" r:id="rId10"/>
    <p:sldId id="265" r:id="rId11"/>
    <p:sldId id="266" r:id="rId12"/>
    <p:sldId id="272" r:id="rId13"/>
    <p:sldId id="275" r:id="rId14"/>
    <p:sldId id="268" r:id="rId15"/>
    <p:sldId id="274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66FFFF"/>
    <a:srgbClr val="CC99FF"/>
    <a:srgbClr val="3399FF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04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613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7751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412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1295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112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434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204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404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209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337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59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11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020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90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894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C8BA1-D55F-48FE-AD43-1F185681C175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BC0F82-0487-4833-A87F-B6B3487B4D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13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08078" y="3400641"/>
            <a:ext cx="4587927" cy="9761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s://catherineasquithgallery.com/uploads/posts/2021-02/1612748715_32-p-fon-dlya-prezentatsii-rozovo-goluboi-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ln>
            <a:solidFill>
              <a:srgbClr val="FF99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69848" y="356616"/>
            <a:ext cx="1059789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«Центр развития ребенка – детский сад № 57 «Соловушка» г. Альметьевска»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опыта работы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«Кейс – технология, как одна из инновационных 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 работы с дошкольниками по 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экологическому воспитанию»</a:t>
            </a:r>
            <a:endParaRPr lang="ru-RU" sz="2400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14032" y="4800600"/>
            <a:ext cx="4800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Воспитатели первой квалификационной категории: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Т. Г.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Кирясова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В.И. Мельникова</a:t>
            </a:r>
            <a:endParaRPr lang="ru-RU" sz="1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60" y="1014891"/>
            <a:ext cx="3403157" cy="4206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C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29" y="3280493"/>
            <a:ext cx="4640248" cy="34801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66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85016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9/03/19/s_5c911a65c732f/1117489_1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9808" y="402338"/>
            <a:ext cx="10799064" cy="5884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«Кейс- опорные картинки»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2104" y="1554481"/>
            <a:ext cx="9835896" cy="46634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78610" y="2456843"/>
            <a:ext cx="4096512" cy="30723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9" t="1" b="-1652"/>
          <a:stretch/>
        </p:blipFill>
        <p:spPr>
          <a:xfrm rot="10800000">
            <a:off x="217931" y="3521229"/>
            <a:ext cx="3662172" cy="311152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6378" y="860932"/>
            <a:ext cx="3270504" cy="24528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17686" y="618314"/>
            <a:ext cx="2574547" cy="28164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8" b="-1224"/>
          <a:stretch/>
        </p:blipFill>
        <p:spPr>
          <a:xfrm rot="10800000">
            <a:off x="8033713" y="3228613"/>
            <a:ext cx="3379470" cy="30243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2D05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42299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9/03/19/s_5c911a65c732f/1117489_1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9808" y="402337"/>
            <a:ext cx="10799064" cy="749807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«Кейс – опорные картинки»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2104" y="1554481"/>
            <a:ext cx="9835896" cy="46634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743200" y="1259590"/>
            <a:ext cx="6181343" cy="47578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803142" y="3509011"/>
            <a:ext cx="3481102" cy="3054097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35" b="3811"/>
          <a:stretch/>
        </p:blipFill>
        <p:spPr>
          <a:xfrm rot="10800000">
            <a:off x="8160008" y="971728"/>
            <a:ext cx="3675126" cy="3187973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2071" y="982981"/>
            <a:ext cx="3430331" cy="2857498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4513" y="3731398"/>
            <a:ext cx="3672840" cy="2754630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60051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sd.multiurok.ru/html/2019/03/19/s_5c911a65c732f/1117489_1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4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146" y="2563114"/>
            <a:ext cx="3030474" cy="4040632"/>
          </a:xfrm>
          <a:prstGeom prst="rect">
            <a:avLst/>
          </a:prstGeom>
          <a:ln w="127000" cap="rnd">
            <a:solidFill>
              <a:srgbClr val="FFFF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8680" y="570802"/>
            <a:ext cx="9799320" cy="3107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«Кейс –н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аблюдение»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020824"/>
            <a:ext cx="9144000" cy="323697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960" y="3920074"/>
            <a:ext cx="2660904" cy="25854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22" y="319211"/>
            <a:ext cx="2680716" cy="3574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99CC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423" y="3580528"/>
            <a:ext cx="2504694" cy="28458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CC99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947" y="944880"/>
            <a:ext cx="4139437" cy="31045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3399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255" y="358869"/>
            <a:ext cx="2832354" cy="37764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66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91" y="3999302"/>
            <a:ext cx="2826261" cy="24270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97420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sd.multiurok.ru/html/2019/03/19/s_5c911a65c732f/1117489_1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4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8680" y="570802"/>
            <a:ext cx="9799320" cy="5153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«Кейс- иллюстрации»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020824"/>
            <a:ext cx="9144000" cy="323697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536" y="2084832"/>
            <a:ext cx="5900928" cy="44256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6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06301" y="1333592"/>
            <a:ext cx="3437003" cy="35699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836662" y="1150154"/>
            <a:ext cx="3952071" cy="37047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C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19056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3963"/>
            <a:ext cx="10515600" cy="949309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«Фото- кейс»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" y="138333"/>
            <a:ext cx="3173881" cy="3925951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610" y="3107386"/>
            <a:ext cx="3440607" cy="3595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3399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13" y="3350941"/>
            <a:ext cx="2441793" cy="32659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66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9429" y="69912"/>
            <a:ext cx="3390174" cy="3729877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448" y="1047323"/>
            <a:ext cx="4092453" cy="4011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CC">
                <a:alpha val="94118"/>
              </a:srgb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215" y="3799789"/>
            <a:ext cx="4374686" cy="27506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6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Объект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398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80"/>
            <a:ext cx="12192000" cy="68472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6616" y="420625"/>
            <a:ext cx="10311384" cy="969264"/>
          </a:xfrm>
        </p:spPr>
        <p:txBody>
          <a:bodyPr>
            <a:normAutofit/>
          </a:bodyPr>
          <a:lstStyle/>
          <a:p>
            <a:pPr algn="l"/>
            <a:r>
              <a:rPr lang="ru-RU" sz="4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13816" y="1316736"/>
            <a:ext cx="9854184" cy="415137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применение инновационных технологий в области экологического образования дошкольников позволяет педагогам строить процесс экологического образования в соответствии с современными требованиями и вместе с тем без излишней нагрузки для дошкольников.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57006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sd.multiurok.ru/html/2019/03/19/s_5c911a65c732f/1117489_1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1520" y="777241"/>
            <a:ext cx="9936480" cy="101498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7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4952" y="4837177"/>
            <a:ext cx="7623048" cy="96691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986" y="1981962"/>
            <a:ext cx="6953547" cy="4219758"/>
          </a:xfrm>
          <a:prstGeom prst="rect">
            <a:avLst/>
          </a:prstGeom>
          <a:ln w="228600" cap="sq" cmpd="thickThin">
            <a:solidFill>
              <a:srgbClr val="CC99FF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78858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1792" y="530352"/>
            <a:ext cx="10616184" cy="5385816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Экологическое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одно из основных направлений в системе образования, это способ воздействия на чувства детей, их сознание, взгляды и представления. Дошкольники испытывают потребность в общении с природой. Задача педагогов состоит в том, чтобы помочь ребенку увидеть красоту, научиться ценить ее.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Влияние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 на ребенка огромно: она встречает малыша морем звуков и запахов, тайнами и загадками , заставляет остановиться, присмотреться , задуматься.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Выдающийся русский писатель М.М. Пришвин сказал об этом так: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Мы – хозяева природы, а она для нас кладовая солнца с великими сокровищами жизни. Рыбе – вода, птице – воздух, зверю – лес, степь, горы. А человеку нужна Родина, и охранять природу-  значит охранять Родину.»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4632" y="292608"/>
            <a:ext cx="9363456" cy="768096"/>
          </a:xfrm>
        </p:spPr>
        <p:txBody>
          <a:bodyPr>
            <a:normAutofit/>
          </a:bodyPr>
          <a:lstStyle/>
          <a:p>
            <a:pPr algn="l"/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5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9/03/19/s_5c911a65c732f/1117489_1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40" y="457200"/>
            <a:ext cx="9400032" cy="1207008"/>
          </a:xfrm>
        </p:spPr>
        <p:txBody>
          <a:bodyPr>
            <a:norm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распространения педагогического опыта по использованию кейс-технологии для развития экологической грамотности детей дошкольного возраста..</a:t>
            </a:r>
            <a:endParaRPr lang="ru-RU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2920" y="1584377"/>
            <a:ext cx="10497312" cy="4724984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6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l"/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</a:p>
          <a:p>
            <a:pPr algn="l"/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формировать представления детей о растительном и животном мире;</a:t>
            </a:r>
            <a:b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формировать умения и навыки наблюдений за  природными  объектами и явлениями;</a:t>
            </a:r>
          </a:p>
          <a:p>
            <a:pPr algn="l"/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формировать умения и желания сохранять  природу  и при необходимости оказывать ей помощь (уход за живыми объектами), а также навыков элементарной  природоохранной деятельности в ближайшем окружении.</a:t>
            </a:r>
          </a:p>
          <a:p>
            <a:pPr algn="l"/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</a:p>
          <a:p>
            <a:pPr algn="l"/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коммуникативные навыки: обогащать, побуждать задавать вопросы, рассказывать об увиденном наблюдении, составлять рассказы описания, сказки, загадки;</a:t>
            </a:r>
          </a:p>
          <a:p>
            <a:pPr algn="l"/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познавательный интерес, умение сравнивать, обобщать, делать выводы на основе полученной информации, анализировать, обучать детей устанавливать связи и взаимодействия человека с природой;</a:t>
            </a:r>
          </a:p>
          <a:p>
            <a:pPr algn="l"/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способствовать развитию сотрудничества семьи и детского сада, восприятия красоты природы и передаче ее через разные виды деятельности, пробудить эмоциональную отзывчивость;</a:t>
            </a:r>
          </a:p>
          <a:p>
            <a:pPr algn="l"/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</a:p>
          <a:p>
            <a:pPr algn="l"/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доброе и бережное отношение к миру природы;</a:t>
            </a:r>
          </a:p>
          <a:p>
            <a:pPr algn="l"/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самостоятельность, трудолюбие, наблюдательность и любознательность ко всему живому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6656" y="384048"/>
            <a:ext cx="10725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306036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0352" y="402337"/>
            <a:ext cx="10972800" cy="630935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Кейс- экспериментирование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2480" y="868680"/>
            <a:ext cx="10963656" cy="529437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«Волшебная кисточка».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51" y="1545907"/>
            <a:ext cx="4176938" cy="33111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443" y="3936397"/>
            <a:ext cx="3592068" cy="26940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410" y="402337"/>
            <a:ext cx="3288709" cy="3534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197" y="3335273"/>
            <a:ext cx="4465320" cy="33489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62692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5256" y="246888"/>
            <a:ext cx="10588752" cy="771147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«Воздух»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8933" y="1460056"/>
            <a:ext cx="3810508" cy="35715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93080" y="1999488"/>
            <a:ext cx="4340352" cy="325526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30428" y="3318701"/>
            <a:ext cx="3547872" cy="26609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14161" y="3470720"/>
            <a:ext cx="3374136" cy="25306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29573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20625"/>
            <a:ext cx="9144000" cy="649223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«Тонет- не тонет»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0352" y="3118104"/>
            <a:ext cx="10890504" cy="3200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34868" y="2196910"/>
            <a:ext cx="4218432" cy="31638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9278" y="2642616"/>
            <a:ext cx="4632960" cy="34747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27770" y="1483614"/>
            <a:ext cx="3310128" cy="24825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3" t="3583" r="-2597" b="-1155"/>
          <a:stretch/>
        </p:blipFill>
        <p:spPr>
          <a:xfrm rot="5400000">
            <a:off x="5799614" y="3005296"/>
            <a:ext cx="3926522" cy="30914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40875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976" y="365126"/>
            <a:ext cx="10402824" cy="61328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Огород сажали – урожай собрали!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672" y="3322311"/>
            <a:ext cx="3656838" cy="32207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002" y="3056284"/>
            <a:ext cx="2699385" cy="35991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9" y="279381"/>
            <a:ext cx="2822053" cy="26004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2D05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796" y="1240595"/>
            <a:ext cx="3630934" cy="44744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0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0903" y="102939"/>
            <a:ext cx="8692897" cy="961213"/>
          </a:xfrm>
        </p:spPr>
        <p:txBody>
          <a:bodyPr>
            <a:normAutofit fontScale="92500" lnSpcReduction="2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Кейс- наблюдение</a:t>
            </a: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32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290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784" y="384048"/>
            <a:ext cx="8503920" cy="8859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Кейс-наблюдение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природу любим, мы ее не губим!»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645" y="2763606"/>
            <a:ext cx="2911077" cy="38814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668" y="1270000"/>
            <a:ext cx="3140964" cy="41879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27" y="499100"/>
            <a:ext cx="3153918" cy="4205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745" y="2437027"/>
            <a:ext cx="3156012" cy="4208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5573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9/03/19/s_5c911a65c732f/1117489_1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9304" y="393193"/>
            <a:ext cx="7991856" cy="877823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Кейс- прогнозирование 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«Покормите птиц зимой!»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33939" y="1996312"/>
            <a:ext cx="5068241" cy="38011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17796" y="1756591"/>
            <a:ext cx="5084063" cy="38997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70033" y="1746980"/>
            <a:ext cx="4278747" cy="31137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92D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7826290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</TotalTime>
  <Words>199</Words>
  <Application>Microsoft Office PowerPoint</Application>
  <PresentationFormat>Широкоэкранный</PresentationFormat>
  <Paragraphs>44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     Экологическое воспитание – одно из основных направлений в системе образования, это способ воздействия на чувства детей, их сознание, взгляды и представления. Дошкольники испытывают потребность в общении с природой. Задача педагогов состоит в том, чтобы помочь ребенку увидеть красоту, научиться ценить ее.       Влияние природы на ребенка огромно: она встречает малыша морем звуков и запахов, тайнами и загадками , заставляет остановиться, присмотреться , задуматься.          Выдающийся русский писатель М.М. Пришвин сказал об этом так:  « Мы – хозяева природы, а она для нас кладовая солнца с великими сокровищами жизни. Рыбе – вода, птице – воздух, зверю – лес, степь, горы. А человеку нужна Родина, и охранять природу-  значит охранять Родину.» </vt:lpstr>
      <vt:lpstr>создание условий для распространения педагогического опыта по использованию кейс-технологии для развития экологической грамотности детей дошкольного возраста..</vt:lpstr>
      <vt:lpstr>Кейс- экспериментирование</vt:lpstr>
      <vt:lpstr> Опыт «Воздух»</vt:lpstr>
      <vt:lpstr>Опыт «Тонет- не тонет»</vt:lpstr>
      <vt:lpstr>Огород сажали – урожай собрали!</vt:lpstr>
      <vt:lpstr>        Кейс-наблюдение «Мы природу любим, мы ее не губим!»</vt:lpstr>
      <vt:lpstr>  Кейс- прогнозирование «Покормите птиц зимой!»</vt:lpstr>
      <vt:lpstr>«Кейс- опорные картинки».</vt:lpstr>
      <vt:lpstr>«Кейс – опорные картинки»</vt:lpstr>
      <vt:lpstr>«Кейс –наблюдение»</vt:lpstr>
      <vt:lpstr> «Кейс- иллюстрации»</vt:lpstr>
      <vt:lpstr>«Фото- кейс»</vt:lpstr>
      <vt:lpstr>Выводы:</vt:lpstr>
      <vt:lpstr>   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59</cp:revision>
  <dcterms:created xsi:type="dcterms:W3CDTF">2022-01-22T19:04:03Z</dcterms:created>
  <dcterms:modified xsi:type="dcterms:W3CDTF">2024-05-12T16:11:23Z</dcterms:modified>
</cp:coreProperties>
</file>