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3" r:id="rId2"/>
    <p:sldId id="268" r:id="rId3"/>
    <p:sldId id="266" r:id="rId4"/>
    <p:sldId id="259" r:id="rId5"/>
    <p:sldId id="260" r:id="rId6"/>
    <p:sldId id="261" r:id="rId7"/>
    <p:sldId id="267" r:id="rId8"/>
    <p:sldId id="271" r:id="rId9"/>
    <p:sldId id="262" r:id="rId10"/>
    <p:sldId id="263" r:id="rId11"/>
    <p:sldId id="272" r:id="rId12"/>
    <p:sldId id="264" r:id="rId13"/>
    <p:sldId id="270" r:id="rId14"/>
    <p:sldId id="265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5A148-8F80-4F4B-9791-F89926EED764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A05A4-0065-42F0-AB7F-9C65B3993E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434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FBD7-6440-453F-966F-F09EEBA2C6FC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28E-0F7E-484D-ABCE-F8E51B53A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81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FBD7-6440-453F-966F-F09EEBA2C6FC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28E-0F7E-484D-ABCE-F8E51B53A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121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FBD7-6440-453F-966F-F09EEBA2C6FC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28E-0F7E-484D-ABCE-F8E51B53A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16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FBD7-6440-453F-966F-F09EEBA2C6FC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28E-0F7E-484D-ABCE-F8E51B53A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4552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FBD7-6440-453F-966F-F09EEBA2C6FC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28E-0F7E-484D-ABCE-F8E51B53A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6187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FBD7-6440-453F-966F-F09EEBA2C6FC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28E-0F7E-484D-ABCE-F8E51B53A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89475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FBD7-6440-453F-966F-F09EEBA2C6FC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28E-0F7E-484D-ABCE-F8E51B53A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294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FBD7-6440-453F-966F-F09EEBA2C6FC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28E-0F7E-484D-ABCE-F8E51B53A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913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FBD7-6440-453F-966F-F09EEBA2C6FC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28E-0F7E-484D-ABCE-F8E51B53A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2635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FBD7-6440-453F-966F-F09EEBA2C6FC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28E-0F7E-484D-ABCE-F8E51B53A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254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7FBD7-6440-453F-966F-F09EEBA2C6FC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15B28E-0F7E-484D-ABCE-F8E51B53A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340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7FBD7-6440-453F-966F-F09EEBA2C6FC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5B28E-0F7E-484D-ABCE-F8E51B53AF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621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7712" y="1556792"/>
            <a:ext cx="705678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Презентация для </a:t>
            </a:r>
            <a:r>
              <a:rPr lang="ru-RU" sz="2800" b="1">
                <a:solidFill>
                  <a:srgbClr val="C00000"/>
                </a:solidFill>
              </a:rPr>
              <a:t>детей среднего </a:t>
            </a:r>
            <a:r>
              <a:rPr lang="ru-RU" sz="2800" b="1" dirty="0">
                <a:solidFill>
                  <a:srgbClr val="C00000"/>
                </a:solidFill>
              </a:rPr>
              <a:t>дошкольного возраста</a:t>
            </a:r>
          </a:p>
          <a:p>
            <a:endParaRPr lang="ru-RU" sz="2400" b="1" dirty="0">
              <a:solidFill>
                <a:srgbClr val="C00000"/>
              </a:solidFill>
            </a:endParaRPr>
          </a:p>
          <a:p>
            <a:pPr algn="ctr"/>
            <a:r>
              <a:rPr lang="ru-RU" sz="2800" b="1" dirty="0">
                <a:solidFill>
                  <a:srgbClr val="0070C0"/>
                </a:solidFill>
              </a:rPr>
              <a:t>Тема: «Семейные традиции»</a:t>
            </a:r>
          </a:p>
          <a:p>
            <a:endParaRPr lang="ru-RU" sz="2000" b="1" dirty="0">
              <a:solidFill>
                <a:srgbClr val="C00000"/>
              </a:solidFill>
            </a:endParaRPr>
          </a:p>
          <a:p>
            <a:endParaRPr lang="ru-RU" sz="2000" b="1" dirty="0">
              <a:solidFill>
                <a:srgbClr val="C00000"/>
              </a:solidFill>
            </a:endParaRPr>
          </a:p>
          <a:p>
            <a:r>
              <a:rPr lang="ru-RU" sz="2000" b="1" dirty="0">
                <a:solidFill>
                  <a:srgbClr val="C00000"/>
                </a:solidFill>
              </a:rPr>
              <a:t>                                    Воспитатель по обучению татарского языка</a:t>
            </a:r>
          </a:p>
          <a:p>
            <a:r>
              <a:rPr lang="ru-RU" sz="2000" b="1" dirty="0">
                <a:solidFill>
                  <a:srgbClr val="C00000"/>
                </a:solidFill>
              </a:rPr>
              <a:t>                                     </a:t>
            </a:r>
            <a:r>
              <a:rPr lang="ru-RU" sz="2000" b="1" dirty="0" err="1">
                <a:solidFill>
                  <a:srgbClr val="C00000"/>
                </a:solidFill>
              </a:rPr>
              <a:t>Ихсанова</a:t>
            </a:r>
            <a:r>
              <a:rPr lang="ru-RU" sz="2000" b="1" dirty="0">
                <a:solidFill>
                  <a:srgbClr val="C00000"/>
                </a:solidFill>
              </a:rPr>
              <a:t> Г.Р.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188640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МБДОУ  «Детский сад №14 «Родничок» </a:t>
            </a:r>
            <a:r>
              <a:rPr lang="ru-RU" b="1" dirty="0" err="1">
                <a:solidFill>
                  <a:srgbClr val="C00000"/>
                </a:solidFill>
              </a:rPr>
              <a:t>г.Азнакаево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>
                <a:solidFill>
                  <a:srgbClr val="C00000"/>
                </a:solidFill>
              </a:rPr>
              <a:t>Азнакаевского</a:t>
            </a:r>
            <a:r>
              <a:rPr lang="ru-RU" b="1" dirty="0">
                <a:solidFill>
                  <a:srgbClr val="C00000"/>
                </a:solidFill>
              </a:rPr>
              <a:t> муниципального района РТ</a:t>
            </a:r>
          </a:p>
        </p:txBody>
      </p:sp>
    </p:spTree>
    <p:extLst>
      <p:ext uri="{BB962C8B-B14F-4D97-AF65-F5344CB8AC3E}">
        <p14:creationId xmlns:p14="http://schemas.microsoft.com/office/powerpoint/2010/main" val="42643727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770" y="3786190"/>
            <a:ext cx="3869899" cy="27146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428604"/>
            <a:ext cx="3929090" cy="278608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0694" y="214290"/>
            <a:ext cx="3429024" cy="2524840"/>
          </a:xfrm>
          <a:prstGeom prst="round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463" y="3857628"/>
            <a:ext cx="3690941" cy="2571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8" name="TextBox 7"/>
          <p:cNvSpPr txBox="1"/>
          <p:nvPr/>
        </p:nvSpPr>
        <p:spPr>
          <a:xfrm>
            <a:off x="3428992" y="1785925"/>
            <a:ext cx="2714644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 меня есть семья -</a:t>
            </a:r>
            <a:b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Мама, папа, брат и я.</a:t>
            </a:r>
            <a:b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Лучше всех мы живем,</a:t>
            </a:r>
            <a:b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Песни громко мы поем.</a:t>
            </a:r>
            <a:b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Никому не разрешу</a:t>
            </a:r>
            <a:b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Обижать семью свою.</a:t>
            </a:r>
            <a:b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Пусть всегда живет семья -</a:t>
            </a:r>
            <a:b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Мама, папа, брат и я.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1864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57422" y="428604"/>
            <a:ext cx="4857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Отец и мать, и дети дружно 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Сидят за праздничным столом, 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вместе им совсем не скучно, </a:t>
            </a:r>
            <a:b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 интересно в вшестером .</a:t>
            </a:r>
          </a:p>
        </p:txBody>
      </p:sp>
      <p:pic>
        <p:nvPicPr>
          <p:cNvPr id="3" name="Рисунок 2" descr="604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857364"/>
            <a:ext cx="6529743" cy="4531417"/>
          </a:xfrm>
          <a:prstGeom prst="rect">
            <a:avLst/>
          </a:prstGeom>
          <a:ln w="1905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441554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298" y="4000504"/>
            <a:ext cx="3744416" cy="2668748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chemeClr val="accent3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48" y="928670"/>
            <a:ext cx="4500594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82" y="1142984"/>
            <a:ext cx="4457444" cy="2503598"/>
          </a:xfrm>
          <a:prstGeom prst="rect">
            <a:avLst/>
          </a:prstGeom>
          <a:ln w="76200">
            <a:solidFill>
              <a:schemeClr val="bg1"/>
            </a:solidFill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6" name="TextBox 5"/>
          <p:cNvSpPr txBox="1"/>
          <p:nvPr/>
        </p:nvSpPr>
        <p:spPr>
          <a:xfrm>
            <a:off x="1714480" y="428604"/>
            <a:ext cx="56436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Семейные праздники</a:t>
            </a:r>
          </a:p>
        </p:txBody>
      </p:sp>
    </p:spTree>
    <p:extLst>
      <p:ext uri="{BB962C8B-B14F-4D97-AF65-F5344CB8AC3E}">
        <p14:creationId xmlns:p14="http://schemas.microsoft.com/office/powerpoint/2010/main" val="1970161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0364" y="500042"/>
            <a:ext cx="32147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Надо бабушку любить,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Надо с дедушкой дружить.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Только вместе всей семьёй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Можно долго нам прожить. </a:t>
            </a:r>
          </a:p>
          <a:p>
            <a:endParaRPr lang="ru-RU" dirty="0"/>
          </a:p>
        </p:txBody>
      </p:sp>
      <p:pic>
        <p:nvPicPr>
          <p:cNvPr id="3" name="Рисунок 2" descr="169254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2000240"/>
            <a:ext cx="4071966" cy="421484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Рисунок 3" descr="Lyudmil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2000240"/>
            <a:ext cx="4214842" cy="41863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94" r="20794"/>
          <a:stretch/>
        </p:blipFill>
        <p:spPr>
          <a:xfrm>
            <a:off x="5572132" y="357166"/>
            <a:ext cx="3188640" cy="3075013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28596" y="4357694"/>
            <a:ext cx="35004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ними можно поиграть,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Или книжку почитать,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от них, когда захочешь, </a:t>
            </a:r>
          </a:p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Можно новое узнать. </a:t>
            </a:r>
          </a:p>
        </p:txBody>
      </p:sp>
      <p:pic>
        <p:nvPicPr>
          <p:cNvPr id="11" name="Рисунок 10" descr="0_6c7bb_97769bbc_X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500042"/>
            <a:ext cx="4657117" cy="3500462"/>
          </a:xfrm>
          <a:prstGeom prst="rect">
            <a:avLst/>
          </a:prstGeom>
          <a:solidFill>
            <a:srgbClr val="FFFFFF">
              <a:shade val="85000"/>
            </a:srgbClr>
          </a:solidFill>
          <a:ln w="381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3" name="Рисунок 12" descr="rol_babushek_i_dedushek_v_vospitanii_detej_985_96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3500438"/>
            <a:ext cx="4500594" cy="300039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92217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6956CC-CB40-4510-88C2-55D1421715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Большое спасибо за внимание!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5F05DEC-4C37-4BAD-AF67-27770718BA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1147-people.jpg">
            <a:extLst>
              <a:ext uri="{FF2B5EF4-FFF2-40B4-BE49-F238E27FC236}">
                <a16:creationId xmlns:a16="http://schemas.microsoft.com/office/drawing/2014/main" id="{BE32605B-7DC8-4978-96A5-6D2FD8DA0995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3300565"/>
            <a:ext cx="4551019" cy="3152771"/>
          </a:xfrm>
          <a:prstGeom prst="rect">
            <a:avLst/>
          </a:prstGeom>
          <a:ln>
            <a:solidFill>
              <a:srgbClr val="7030A0"/>
            </a:solidFill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5" y="500042"/>
            <a:ext cx="82153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Беседа «Семейные традиции»</a:t>
            </a:r>
          </a:p>
          <a:p>
            <a:pPr>
              <a:lnSpc>
                <a:spcPct val="150000"/>
              </a:lnSpc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Формировать представление о значении семьи в жизни ребёнка и о семейных традициях; актуализировать эмоциональный опыт детей в семейных взаимоотношениях; способствовать развитию доброжелательности, терпимости, внимания, взаимопомощи.</a:t>
            </a:r>
          </a:p>
        </p:txBody>
      </p:sp>
      <p:pic>
        <p:nvPicPr>
          <p:cNvPr id="3" name="Рисунок 2" descr="1147-peop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49173" y="2643182"/>
            <a:ext cx="5680347" cy="4027366"/>
          </a:xfrm>
          <a:prstGeom prst="rect">
            <a:avLst/>
          </a:prstGeom>
          <a:ln>
            <a:solidFill>
              <a:srgbClr val="7030A0"/>
            </a:solidFill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489" y="404664"/>
            <a:ext cx="5715000" cy="38004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</p:pic>
      <p:sp>
        <p:nvSpPr>
          <p:cNvPr id="3" name="TextBox 2"/>
          <p:cNvSpPr txBox="1"/>
          <p:nvPr/>
        </p:nvSpPr>
        <p:spPr>
          <a:xfrm rot="10800000" flipV="1">
            <a:off x="1259632" y="4547190"/>
            <a:ext cx="66967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Семья – это люди, которые живут вместе.</a:t>
            </a:r>
          </a:p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Семья – это дом. Это папа, мама, дети, бабушки и дедушки. Семьи бывают разные – большие и маленькие. </a:t>
            </a:r>
          </a:p>
          <a:p>
            <a:pPr algn="ctr"/>
            <a:r>
              <a:rPr lang="ru-RU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Они любят друг друга, заботятся друг о друге, помогают, жалеют, относятся уважительно друг к другу, радуются и грустят вместе.</a:t>
            </a:r>
          </a:p>
        </p:txBody>
      </p:sp>
    </p:spTree>
    <p:extLst>
      <p:ext uri="{BB962C8B-B14F-4D97-AF65-F5344CB8AC3E}">
        <p14:creationId xmlns:p14="http://schemas.microsoft.com/office/powerpoint/2010/main" val="61960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501008"/>
            <a:ext cx="4176463" cy="3168352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56" y="332656"/>
            <a:ext cx="4104457" cy="288032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400" y="332656"/>
            <a:ext cx="4176463" cy="2880319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  <a:prstDash val="solid"/>
          </a:ln>
        </p:spPr>
      </p:pic>
      <p:sp>
        <p:nvSpPr>
          <p:cNvPr id="9" name="TextBox 8"/>
          <p:cNvSpPr txBox="1"/>
          <p:nvPr/>
        </p:nvSpPr>
        <p:spPr>
          <a:xfrm>
            <a:off x="395536" y="3356992"/>
            <a:ext cx="36724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Традиции семьи…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них мудрость наших предков. 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Традиции семьи…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них времени печать.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Традиции семьи –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Прекрасное наследие. 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Его мы будем детям завещать.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       И. Некрасова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767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048" y="3573016"/>
            <a:ext cx="3788751" cy="2593406"/>
          </a:xfrm>
          <a:prstGeom prst="round2Diag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86" y="249328"/>
            <a:ext cx="3825426" cy="2448272"/>
          </a:xfrm>
          <a:prstGeom prst="round2Diag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40" y="3573017"/>
            <a:ext cx="3892540" cy="2593405"/>
          </a:xfrm>
          <a:prstGeom prst="round2Diag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50" y="249329"/>
            <a:ext cx="3928830" cy="2448272"/>
          </a:xfrm>
          <a:prstGeom prst="round2DiagRect">
            <a:avLst/>
          </a:prstGeom>
          <a:ln w="38100">
            <a:solidFill>
              <a:srgbClr val="FF0000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1043608" y="2697601"/>
            <a:ext cx="7128792" cy="8735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хорошей семье хорошие дети растут.</a:t>
            </a:r>
          </a:p>
          <a:p>
            <a:pPr algn="ctr">
              <a:lnSpc>
                <a:spcPct val="150000"/>
              </a:lnSpc>
            </a:pPr>
            <a:r>
              <a:rPr lang="ru-RU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Родители трудолюбивы – и дети такими растут.</a:t>
            </a:r>
          </a:p>
        </p:txBody>
      </p:sp>
    </p:spTree>
    <p:extLst>
      <p:ext uri="{BB962C8B-B14F-4D97-AF65-F5344CB8AC3E}">
        <p14:creationId xmlns:p14="http://schemas.microsoft.com/office/powerpoint/2010/main" val="4219210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79511" y="229491"/>
            <a:ext cx="3946689" cy="263336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3"/>
          <a:stretch/>
        </p:blipFill>
        <p:spPr>
          <a:xfrm>
            <a:off x="179512" y="3548649"/>
            <a:ext cx="3946688" cy="2760671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3" y="3538254"/>
            <a:ext cx="4073594" cy="277106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9576"/>
            <a:ext cx="4073595" cy="2643276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909654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755574" y="4657565"/>
            <a:ext cx="7560841" cy="1846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Осенью, весною, летом и зимой,</a:t>
            </a:r>
          </a:p>
          <a:p>
            <a:pPr algn="ctr"/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во двор выходим дружною семьёй.</a:t>
            </a:r>
          </a:p>
          <a:p>
            <a:pPr algn="ctr"/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Встанем в круг и по порядку,</a:t>
            </a:r>
          </a:p>
          <a:p>
            <a:pPr algn="ctr"/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Каждый делает зарядку.</a:t>
            </a:r>
          </a:p>
          <a:p>
            <a:pPr algn="ctr"/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Мама руки поднимает, папа бодро приседает.</a:t>
            </a:r>
          </a:p>
          <a:p>
            <a:pPr algn="ctr"/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Повороты вправо, влево делает мой братик Сева.</a:t>
            </a:r>
          </a:p>
          <a:p>
            <a:pPr algn="ctr"/>
            <a:r>
              <a:rPr lang="ru-RU" sz="1600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 сама бегу трусцой и качаю головой</a:t>
            </a:r>
            <a:r>
              <a:rPr lang="ru-RU" b="1" i="1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2" y="188640"/>
            <a:ext cx="6696746" cy="4250208"/>
          </a:xfrm>
          <a:prstGeom prst="flowChartAlternateProcess">
            <a:avLst/>
          </a:prstGeom>
          <a:ln w="38100">
            <a:solidFill>
              <a:schemeClr val="accent5">
                <a:lumMod val="60000"/>
                <a:lumOff val="4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8400686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9488" y="214290"/>
            <a:ext cx="5310229" cy="3643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 flipH="1">
            <a:off x="285717" y="1285860"/>
            <a:ext cx="3500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Вместе с мамой я рисую</a:t>
            </a:r>
          </a:p>
        </p:txBody>
      </p:sp>
      <p:pic>
        <p:nvPicPr>
          <p:cNvPr id="6" name="Рисунок 5" descr="12306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857496"/>
            <a:ext cx="4429156" cy="33252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500694" y="5214950"/>
            <a:ext cx="2286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Играем в настольные игры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978" y="381000"/>
            <a:ext cx="4256021" cy="3192016"/>
          </a:xfrm>
          <a:prstGeom prst="rect">
            <a:avLst/>
          </a:prstGeom>
          <a:ln w="127000" cap="rnd">
            <a:solidFill>
              <a:schemeClr val="accent6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596" y="3071810"/>
            <a:ext cx="4572032" cy="3357586"/>
          </a:xfrm>
          <a:prstGeom prst="rect">
            <a:avLst/>
          </a:prstGeom>
          <a:ln w="127000" cap="rnd">
            <a:solidFill>
              <a:schemeClr val="accent6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500034" y="857232"/>
            <a:ext cx="4077714" cy="8735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нашей семье читают книги каждый вечер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43570" y="4714884"/>
            <a:ext cx="27860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выходным дням устраиваем концерты</a:t>
            </a:r>
          </a:p>
        </p:txBody>
      </p:sp>
    </p:spTree>
    <p:extLst>
      <p:ext uri="{BB962C8B-B14F-4D97-AF65-F5344CB8AC3E}">
        <p14:creationId xmlns:p14="http://schemas.microsoft.com/office/powerpoint/2010/main" val="23411163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587</TotalTime>
  <Words>380</Words>
  <Application>Microsoft Office PowerPoint</Application>
  <PresentationFormat>Экран (4:3)</PresentationFormat>
  <Paragraphs>49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Большое 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Admin</cp:lastModifiedBy>
  <cp:revision>47</cp:revision>
  <dcterms:created xsi:type="dcterms:W3CDTF">2017-03-27T06:11:39Z</dcterms:created>
  <dcterms:modified xsi:type="dcterms:W3CDTF">2022-03-16T13:57:16Z</dcterms:modified>
</cp:coreProperties>
</file>