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73" r:id="rId3"/>
    <p:sldId id="274" r:id="rId4"/>
    <p:sldId id="276" r:id="rId5"/>
    <p:sldId id="275" r:id="rId6"/>
    <p:sldId id="277" r:id="rId7"/>
    <p:sldId id="278" r:id="rId8"/>
    <p:sldId id="279" r:id="rId9"/>
    <p:sldId id="284" r:id="rId10"/>
    <p:sldId id="280" r:id="rId11"/>
    <p:sldId id="282" r:id="rId12"/>
    <p:sldId id="285" r:id="rId13"/>
    <p:sldId id="286" r:id="rId14"/>
    <p:sldId id="287" r:id="rId15"/>
    <p:sldId id="288" r:id="rId16"/>
    <p:sldId id="289" r:id="rId17"/>
    <p:sldId id="291" r:id="rId18"/>
    <p:sldId id="290" r:id="rId19"/>
    <p:sldId id="272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41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4334933" y="1169931"/>
            <a:ext cx="4814835" cy="4993802"/>
            <a:chOff x="4334933" y="1169931"/>
            <a:chExt cx="4814835" cy="4993802"/>
          </a:xfrm>
        </p:grpSpPr>
        <p:cxnSp>
          <p:nvCxnSpPr>
            <p:cNvPr id="17" name="Straight Connector 16"/>
            <p:cNvCxnSpPr/>
            <p:nvPr/>
          </p:nvCxnSpPr>
          <p:spPr>
            <a:xfrm flipH="1">
              <a:off x="6009259" y="1169931"/>
              <a:ext cx="3134741" cy="3134741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 flipH="1">
              <a:off x="4334933" y="1348898"/>
              <a:ext cx="4814835" cy="4814835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5225595" y="1469269"/>
              <a:ext cx="3912054" cy="3912054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flipH="1">
              <a:off x="5304588" y="1307856"/>
              <a:ext cx="3839412" cy="3839412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flipH="1">
              <a:off x="5707078" y="1770196"/>
              <a:ext cx="3430571" cy="3430570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533400"/>
            <a:ext cx="6154713" cy="3124201"/>
          </a:xfrm>
        </p:spPr>
        <p:txBody>
          <a:bodyPr anchor="b">
            <a:normAutofit/>
          </a:bodyPr>
          <a:lstStyle>
            <a:lvl1pPr algn="l">
              <a:defRPr sz="44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3843868"/>
            <a:ext cx="4954250" cy="1913466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3B0A19-46C2-40FE-A81B-31D4340C2855}" type="datetimeFigureOut">
              <a:rPr lang="ru-RU" smtClean="0"/>
              <a:t>06.05.2020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9B8BB-ABCE-4C20-8734-1BEA883422EE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486048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6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533400" y="533400"/>
            <a:ext cx="8077200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dirty="0" smtClean="0"/>
              <a:t>Вставка рисунка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762002" y="3843867"/>
            <a:ext cx="7281332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3B0A19-46C2-40FE-A81B-31D4340C2855}" type="datetimeFigureOut">
              <a:rPr lang="ru-RU" smtClean="0"/>
              <a:t>06.05.2020</a:t>
            </a:fld>
            <a:endParaRPr lang="ru-R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9B8BB-ABCE-4C20-8734-1BEA883422EE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929951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533400"/>
            <a:ext cx="8077200" cy="2895600"/>
          </a:xfrm>
        </p:spPr>
        <p:txBody>
          <a:bodyPr anchor="ctr">
            <a:normAutofit/>
          </a:bodyPr>
          <a:lstStyle>
            <a:lvl1pPr algn="l">
              <a:defRPr sz="28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114800"/>
            <a:ext cx="6383552" cy="1905000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3B0A19-46C2-40FE-A81B-31D4340C2855}" type="datetimeFigureOut">
              <a:rPr lang="ru-RU" smtClean="0"/>
              <a:t>06.05.2020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9B8BB-ABCE-4C20-8734-1BEA883422EE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3000896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283" y="533400"/>
            <a:ext cx="6859787" cy="2895600"/>
          </a:xfrm>
        </p:spPr>
        <p:txBody>
          <a:bodyPr anchor="ctr">
            <a:normAutofit/>
          </a:bodyPr>
          <a:lstStyle>
            <a:lvl1pPr algn="l">
              <a:defRPr sz="28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66800" y="3429000"/>
            <a:ext cx="6402467" cy="4826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301070"/>
            <a:ext cx="6382361" cy="171873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3B0A19-46C2-40FE-A81B-31D4340C2855}" type="datetimeFigureOut">
              <a:rPr lang="ru-RU" smtClean="0"/>
              <a:t>06.05.2020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9B8BB-ABCE-4C20-8734-1BEA883422EE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14" name="TextBox 13"/>
          <p:cNvSpPr txBox="1"/>
          <p:nvPr/>
        </p:nvSpPr>
        <p:spPr>
          <a:xfrm>
            <a:off x="228600" y="710624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96200" y="2768601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6421852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3429000"/>
            <a:ext cx="6382361" cy="1697400"/>
          </a:xfrm>
        </p:spPr>
        <p:txBody>
          <a:bodyPr anchor="b">
            <a:normAutofit/>
          </a:bodyPr>
          <a:lstStyle>
            <a:lvl1pPr algn="l">
              <a:defRPr sz="28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5132980"/>
            <a:ext cx="6383552" cy="886819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3B0A19-46C2-40FE-A81B-31D4340C2855}" type="datetimeFigureOut">
              <a:rPr lang="ru-RU" smtClean="0"/>
              <a:t>06.05.2020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9B8BB-ABCE-4C20-8734-1BEA883422EE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5259441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284" y="533400"/>
            <a:ext cx="6859786" cy="2895600"/>
          </a:xfrm>
        </p:spPr>
        <p:txBody>
          <a:bodyPr anchor="ctr">
            <a:normAutofit/>
          </a:bodyPr>
          <a:lstStyle>
            <a:lvl1pPr algn="l">
              <a:defRPr sz="28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33400" y="3886200"/>
            <a:ext cx="638236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0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953000"/>
            <a:ext cx="63823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3B0A19-46C2-40FE-A81B-31D4340C2855}" type="datetimeFigureOut">
              <a:rPr lang="ru-RU" smtClean="0"/>
              <a:t>06.05.2020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9B8BB-ABCE-4C20-8734-1BEA883422EE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14" name="TextBox 13"/>
          <p:cNvSpPr txBox="1"/>
          <p:nvPr/>
        </p:nvSpPr>
        <p:spPr>
          <a:xfrm>
            <a:off x="228600" y="710624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96200" y="2768601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74446120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533400"/>
            <a:ext cx="7525658" cy="28956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2800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33400" y="3928534"/>
            <a:ext cx="6382361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0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766735"/>
            <a:ext cx="6382360" cy="1253065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3B0A19-46C2-40FE-A81B-31D4340C2855}" type="datetimeFigureOut">
              <a:rPr lang="ru-RU" smtClean="0"/>
              <a:t>06.05.2020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9B8BB-ABCE-4C20-8734-1BEA883422EE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0894034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 algn="l">
              <a:defRPr sz="2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1"/>
            <a:ext cx="6554867" cy="376767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3B0A19-46C2-40FE-A81B-31D4340C2855}" type="datetimeFigureOut">
              <a:rPr lang="ru-RU" smtClean="0"/>
              <a:t>06.05.2020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9B8BB-ABCE-4C20-8734-1BEA883422EE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0129975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66406" y="533400"/>
            <a:ext cx="2044194" cy="4419600"/>
          </a:xfrm>
        </p:spPr>
        <p:txBody>
          <a:bodyPr vert="eaVert">
            <a:normAutofit/>
          </a:bodyPr>
          <a:lstStyle>
            <a:lvl1pPr>
              <a:defRPr sz="2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0"/>
            <a:ext cx="5850012" cy="54864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3B0A19-46C2-40FE-A81B-31D4340C2855}" type="datetimeFigureOut">
              <a:rPr lang="ru-RU" smtClean="0"/>
              <a:t>06.05.2020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9B8BB-ABCE-4C20-8734-1BEA883422EE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735776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533400"/>
            <a:ext cx="6554867" cy="3767670"/>
          </a:xfrm>
        </p:spPr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3B0A19-46C2-40FE-A81B-31D4340C2855}" type="datetimeFigureOut">
              <a:rPr lang="ru-RU" smtClean="0"/>
              <a:t>06.05.2020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9B8BB-ABCE-4C20-8734-1BEA883422EE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379246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1981199"/>
            <a:ext cx="6402468" cy="2319867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487333"/>
            <a:ext cx="6402467" cy="1532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3B0A19-46C2-40FE-A81B-31D4340C2855}" type="datetimeFigureOut">
              <a:rPr lang="ru-RU" smtClean="0"/>
              <a:t>06.05.2020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9B8BB-ABCE-4C20-8734-1BEA883422EE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981217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Content Placeholder 3"/>
          <p:cNvSpPr>
            <a:spLocks noGrp="1"/>
          </p:cNvSpPr>
          <p:nvPr>
            <p:ph sz="half" idx="13"/>
          </p:nvPr>
        </p:nvSpPr>
        <p:spPr>
          <a:xfrm>
            <a:off x="533400" y="533400"/>
            <a:ext cx="3949967" cy="3767667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2" name="Content Placeholder 5"/>
          <p:cNvSpPr>
            <a:spLocks noGrp="1"/>
          </p:cNvSpPr>
          <p:nvPr>
            <p:ph sz="quarter" idx="4"/>
          </p:nvPr>
        </p:nvSpPr>
        <p:spPr>
          <a:xfrm>
            <a:off x="4662362" y="533400"/>
            <a:ext cx="3948238" cy="3759200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3B0A19-46C2-40FE-A81B-31D4340C2855}" type="datetimeFigureOut">
              <a:rPr lang="ru-RU" smtClean="0"/>
              <a:t>06.05.2020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9B8BB-ABCE-4C20-8734-1BEA883422EE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834255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1" y="533400"/>
            <a:ext cx="3716866" cy="609600"/>
          </a:xfrm>
        </p:spPr>
        <p:txBody>
          <a:bodyPr anchor="b">
            <a:noAutofit/>
          </a:bodyPr>
          <a:lstStyle>
            <a:lvl1pPr marL="0" indent="0">
              <a:buNone/>
              <a:defRPr sz="2400" b="0" cap="all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399" y="1143000"/>
            <a:ext cx="3945467" cy="3158067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55016" y="566738"/>
            <a:ext cx="376405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 cap="all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2362" y="1143000"/>
            <a:ext cx="3956705" cy="3149600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3B0A19-46C2-40FE-A81B-31D4340C2855}" type="datetimeFigureOut">
              <a:rPr lang="ru-RU" smtClean="0"/>
              <a:t>06.05.2020</a:t>
            </a:fld>
            <a:endParaRPr lang="ru-R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9B8BB-ABCE-4C20-8734-1BEA883422EE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999489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3B0A19-46C2-40FE-A81B-31D4340C2855}" type="datetimeFigureOut">
              <a:rPr lang="ru-RU" smtClean="0"/>
              <a:t>06.05.2020</a:t>
            </a:fld>
            <a:endParaRPr lang="ru-R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9B8BB-ABCE-4C20-8734-1BEA883422EE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734109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3B0A19-46C2-40FE-A81B-31D4340C2855}" type="datetimeFigureOut">
              <a:rPr lang="ru-RU" smtClean="0"/>
              <a:t>06.05.2020</a:t>
            </a:fld>
            <a:endParaRPr lang="ru-RU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9B8BB-ABCE-4C20-8734-1BEA883422EE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21768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8667" y="533400"/>
            <a:ext cx="3200400" cy="1524000"/>
          </a:xfrm>
        </p:spPr>
        <p:txBody>
          <a:bodyPr anchor="b">
            <a:normAutofit/>
          </a:bodyPr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399" y="533400"/>
            <a:ext cx="4438755" cy="5486400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418667" y="2209802"/>
            <a:ext cx="32004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3B0A19-46C2-40FE-A81B-31D4340C2855}" type="datetimeFigureOut">
              <a:rPr lang="ru-RU" smtClean="0"/>
              <a:t>06.05.2020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9B8BB-ABCE-4C20-8734-1BEA883422EE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19201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95800" y="1447800"/>
            <a:ext cx="3563258" cy="11430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762000" y="914400"/>
            <a:ext cx="3280974" cy="48006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dirty="0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496027" y="2743200"/>
            <a:ext cx="3564223" cy="2082800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3B0A19-46C2-40FE-A81B-31D4340C2855}" type="datetimeFigureOut">
              <a:rPr lang="ru-RU" smtClean="0"/>
              <a:t>06.05.2020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33400" y="6172200"/>
            <a:ext cx="5811724" cy="365125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9B8BB-ABCE-4C20-8734-1BEA883422EE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444939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6670675" y="3894667"/>
            <a:ext cx="2470456" cy="2658533"/>
            <a:chOff x="6687077" y="3259666"/>
            <a:chExt cx="2981857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8756120" y="3259666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6687077" y="3486677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7772400" y="3581400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7923214" y="3433394"/>
              <a:ext cx="1739738" cy="173974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8398935" y="3985317"/>
              <a:ext cx="1264017" cy="1264016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533401"/>
            <a:ext cx="6554867" cy="37676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30245" y="6172203"/>
            <a:ext cx="1200463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DC3B0A19-46C2-40FE-A81B-31D4340C2855}" type="datetimeFigureOut">
              <a:rPr lang="ru-RU" smtClean="0"/>
              <a:t>06.05.2020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33400" y="6172200"/>
            <a:ext cx="5811724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774426" y="5578478"/>
            <a:ext cx="856907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28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D589B8BB-ABCE-4C20-8734-1BEA883422EE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6393233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  <p:sldLayoutId id="2147483697" r:id="rId13"/>
    <p:sldLayoutId id="2147483698" r:id="rId14"/>
    <p:sldLayoutId id="2147483699" r:id="rId15"/>
    <p:sldLayoutId id="2147483700" r:id="rId16"/>
    <p:sldLayoutId id="2147483701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2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slide" Target="slide1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slide" Target="slide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slide" Target="slide1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slide" Target="slide1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slide" Target="slide1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slide" Target="slide1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9512" y="1124744"/>
            <a:ext cx="8820472" cy="3851382"/>
          </a:xfrm>
        </p:spPr>
        <p:txBody>
          <a:bodyPr>
            <a:noAutofit/>
          </a:bodyPr>
          <a:lstStyle/>
          <a:p>
            <a:pPr algn="ctr"/>
            <a:r>
              <a:rPr lang="ru-RU" sz="8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День космонавтики</a:t>
            </a:r>
            <a:endParaRPr lang="ru-RU" sz="8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88640"/>
            <a:ext cx="9252520" cy="1152128"/>
          </a:xfrm>
        </p:spPr>
        <p:txBody>
          <a:bodyPr>
            <a:normAutofit/>
          </a:bodyPr>
          <a:lstStyle/>
          <a:p>
            <a:pPr algn="ctr"/>
            <a:r>
              <a:rPr lang="ru-RU" dirty="0" smtClean="0"/>
              <a:t>12апреля 1961года в космос полетел первый космонавт – </a:t>
            </a:r>
            <a:r>
              <a:rPr lang="ru-RU" dirty="0"/>
              <a:t>Ю</a:t>
            </a:r>
            <a:r>
              <a:rPr lang="ru-RU" dirty="0" smtClean="0"/>
              <a:t>рий </a:t>
            </a:r>
            <a:r>
              <a:rPr lang="ru-RU" dirty="0"/>
              <a:t>Г</a:t>
            </a:r>
            <a:r>
              <a:rPr lang="ru-RU" dirty="0" smtClean="0"/>
              <a:t>агарин </a:t>
            </a:r>
            <a:endParaRPr lang="ru-RU" dirty="0"/>
          </a:p>
        </p:txBody>
      </p:sp>
      <p:pic>
        <p:nvPicPr>
          <p:cNvPr id="1026" name="Picture 2" descr="https://pbs.twimg.com/media/DXmRZHtX0AA2Xy1.jpg:large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34"/>
          <a:stretch/>
        </p:blipFill>
        <p:spPr bwMode="auto">
          <a:xfrm>
            <a:off x="827584" y="1340768"/>
            <a:ext cx="7488832" cy="5225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06293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188640"/>
            <a:ext cx="7920880" cy="1152128"/>
          </a:xfrm>
        </p:spPr>
        <p:txBody>
          <a:bodyPr/>
          <a:lstStyle/>
          <a:p>
            <a:pPr algn="ctr"/>
            <a:r>
              <a:rPr lang="ru-RU" dirty="0"/>
              <a:t>Этот день отмечают, как «день космонавтики»</a:t>
            </a:r>
          </a:p>
        </p:txBody>
      </p:sp>
      <p:pic>
        <p:nvPicPr>
          <p:cNvPr id="4098" name="Picture 2" descr="https://i.ytimg.com/vi/tkyPP_e3Nec/maxresdefault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78" t="24718" r="12796" b="1068"/>
          <a:stretch/>
        </p:blipFill>
        <p:spPr bwMode="auto">
          <a:xfrm>
            <a:off x="467545" y="1340768"/>
            <a:ext cx="8280920" cy="5040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2819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Tm="2000">
        <p14:flash/>
      </p:transition>
    </mc:Choice>
    <mc:Fallback xmlns="">
      <p:transition spd="slow" advTm="2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s://ichemepresident.files.wordpress.com/2015/04/space-rocket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86" t="7749" r="893" b="10115"/>
          <a:stretch/>
        </p:blipFill>
        <p:spPr bwMode="auto">
          <a:xfrm>
            <a:off x="179512" y="188640"/>
            <a:ext cx="8784976" cy="6336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684227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717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260648"/>
            <a:ext cx="7639000" cy="1524000"/>
          </a:xfrm>
        </p:spPr>
        <p:txBody>
          <a:bodyPr/>
          <a:lstStyle/>
          <a:p>
            <a:pPr algn="ctr"/>
            <a:r>
              <a:rPr lang="ru-RU" dirty="0" smtClean="0"/>
              <a:t>Кто первый полетел в космос?</a:t>
            </a:r>
            <a:endParaRPr lang="ru-RU" dirty="0"/>
          </a:p>
        </p:txBody>
      </p:sp>
      <p:pic>
        <p:nvPicPr>
          <p:cNvPr id="4" name="Picture 2" descr="https://pets-expert.ru/wp-content/uploads/2018/05/%D0%9A%D1%82%D0%BE-%D1%82%D0%B0%D0%BA%D0%B8%D0%B5-%D0%91%D0%B5%D0%BB%D0%BA%D0%B0-%D0%B8-%D0%A1%D1%82%D1%80%D0%B5%D0%BB%D0%BA%D0%B0.jpg">
            <a:hlinkClick r:id="rId2" action="ppaction://hlinksldjump"/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559" t="38376" r="3600" b="-68"/>
          <a:stretch/>
        </p:blipFill>
        <p:spPr bwMode="auto">
          <a:xfrm>
            <a:off x="395536" y="2348881"/>
            <a:ext cx="3850610" cy="2913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72000" y="2348880"/>
            <a:ext cx="4175316" cy="29138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4339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landing-24.ru/wp-content/uploads/2019/04/vector-gifs-3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260648"/>
            <a:ext cx="6144617" cy="61446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50686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75656" y="476672"/>
            <a:ext cx="6554867" cy="2592288"/>
          </a:xfrm>
        </p:spPr>
        <p:txBody>
          <a:bodyPr>
            <a:normAutofit/>
          </a:bodyPr>
          <a:lstStyle/>
          <a:p>
            <a:r>
              <a:rPr lang="ru-RU" dirty="0"/>
              <a:t>Освещает ночью путь, Звездам не дает заснуть. Пусть все спят, ей не до сна, В небе светит нам…</a:t>
            </a:r>
            <a:br>
              <a:rPr lang="ru-RU" dirty="0"/>
            </a:br>
            <a:endParaRPr lang="ru-RU" dirty="0"/>
          </a:p>
        </p:txBody>
      </p:sp>
      <p:pic>
        <p:nvPicPr>
          <p:cNvPr id="2050" name="Picture 2" descr="https://hsto.org/files/01d/0ee/dec/01d0eedecd5e4f599de7ef720bde7cd9.png">
            <a:hlinkClick r:id="rId2" action="ppaction://hlinksldjump"/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01" r="23122"/>
          <a:stretch/>
        </p:blipFill>
        <p:spPr bwMode="auto">
          <a:xfrm>
            <a:off x="1115616" y="2708919"/>
            <a:ext cx="3480516" cy="360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s://cdn.pixabay.com/photo/2016/04/02/19/40/moon-1303512_1280.png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3885657"/>
            <a:ext cx="1246925" cy="1246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77551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landing-24.ru/wp-content/uploads/2019/04/vector-gifs-3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260648"/>
            <a:ext cx="6144617" cy="61446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23354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19672" y="764704"/>
            <a:ext cx="6554867" cy="1524000"/>
          </a:xfrm>
        </p:spPr>
        <p:txBody>
          <a:bodyPr>
            <a:normAutofit fontScale="90000"/>
          </a:bodyPr>
          <a:lstStyle/>
          <a:p>
            <a:r>
              <a:rPr lang="ru-RU" dirty="0"/>
              <a:t>На корабле воздушном,</a:t>
            </a:r>
            <a:br>
              <a:rPr lang="ru-RU" dirty="0"/>
            </a:br>
            <a:r>
              <a:rPr lang="ru-RU" dirty="0"/>
              <a:t>Космическом, послушном,</a:t>
            </a:r>
            <a:br>
              <a:rPr lang="ru-RU" dirty="0"/>
            </a:br>
            <a:r>
              <a:rPr lang="ru-RU" dirty="0"/>
              <a:t>Мы, обгоняя ветер,</a:t>
            </a:r>
            <a:br>
              <a:rPr lang="ru-RU" dirty="0"/>
            </a:br>
            <a:r>
              <a:rPr lang="ru-RU" dirty="0"/>
              <a:t>Несемся на …</a:t>
            </a:r>
            <a:br>
              <a:rPr lang="ru-RU" dirty="0"/>
            </a:br>
            <a:endParaRPr lang="ru-RU" dirty="0"/>
          </a:p>
        </p:txBody>
      </p:sp>
      <p:pic>
        <p:nvPicPr>
          <p:cNvPr id="4100" name="Picture 4" descr="http://rkportal.ru/images/design/rocket_fire.png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284984"/>
            <a:ext cx="3816424" cy="25680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https://malta-nedv.ru/wp-content/uploads/2018/05/samolet-1-1170x460.png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3630033"/>
            <a:ext cx="4776465" cy="18779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08164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landing-24.ru/wp-content/uploads/2019/04/vector-gifs-3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260648"/>
            <a:ext cx="6144617" cy="61446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39291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928802"/>
            <a:ext cx="8229600" cy="385765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8800" dirty="0" smtClean="0">
                <a:latin typeface="Arial" pitchFamily="34" charset="0"/>
                <a:cs typeface="Arial" pitchFamily="34" charset="0"/>
              </a:rPr>
              <a:t>СПАСИБО  ЗА</a:t>
            </a:r>
          </a:p>
          <a:p>
            <a:pPr>
              <a:buNone/>
            </a:pPr>
            <a:r>
              <a:rPr lang="ru-RU" sz="8800" dirty="0" smtClean="0">
                <a:latin typeface="Arial" pitchFamily="34" charset="0"/>
                <a:cs typeface="Arial" pitchFamily="34" charset="0"/>
              </a:rPr>
              <a:t>  ВНИМАНИЕ!</a:t>
            </a:r>
            <a:endParaRPr lang="ru-RU" sz="88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864096"/>
          </a:xfrm>
        </p:spPr>
        <p:txBody>
          <a:bodyPr>
            <a:noAutofit/>
          </a:bodyPr>
          <a:lstStyle/>
          <a:p>
            <a:pPr algn="ctr"/>
            <a:r>
              <a:rPr lang="ru-RU" sz="3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Космос – такое место, где живут Звёзды, Луна и Солнце</a:t>
            </a:r>
            <a:endParaRPr lang="ru-RU" sz="3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https://www.theuniversetimes.ru/wp-content/uploads/2014/01/SolarTwi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0390" y="1556792"/>
            <a:ext cx="7663220" cy="47895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64170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60648"/>
            <a:ext cx="7776864" cy="1224136"/>
          </a:xfrm>
        </p:spPr>
        <p:txBody>
          <a:bodyPr/>
          <a:lstStyle/>
          <a:p>
            <a:pPr algn="ctr"/>
            <a:r>
              <a:rPr lang="ru-RU" dirty="0" smtClean="0"/>
              <a:t>Вокруг солнца вращаются разные планеты</a:t>
            </a:r>
            <a:endParaRPr lang="ru-RU" dirty="0"/>
          </a:p>
        </p:txBody>
      </p:sp>
      <p:pic>
        <p:nvPicPr>
          <p:cNvPr id="2050" name="Picture 2" descr="https://avatars.mds.yandex.net/get-pdb/2796162/163e15ef-7d10-4b36-9d50-a53d1110b507/s1200?webp=fals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484784"/>
            <a:ext cx="7766871" cy="48542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78200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60648"/>
            <a:ext cx="8064896" cy="1080120"/>
          </a:xfrm>
        </p:spPr>
        <p:txBody>
          <a:bodyPr/>
          <a:lstStyle/>
          <a:p>
            <a:r>
              <a:rPr lang="ru-RU" dirty="0"/>
              <a:t>Наша планета – земля, где живут люди, растения и животные</a:t>
            </a:r>
          </a:p>
        </p:txBody>
      </p:sp>
      <p:pic>
        <p:nvPicPr>
          <p:cNvPr id="4098" name="Picture 2" descr="https://avatars.mds.yandex.net/get-zen_doc/245342/pub_5d5a18dc1d656a00ad1f3cb5_5d5a427397b5d400ae846e65/scale_120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340768"/>
            <a:ext cx="7992888" cy="51125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391373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60648"/>
            <a:ext cx="8358732" cy="1224136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Рядом с землёй – луна. Люди всегда хотели побывать на луне, долететь до звёзд</a:t>
            </a:r>
          </a:p>
        </p:txBody>
      </p:sp>
      <p:pic>
        <p:nvPicPr>
          <p:cNvPr id="3074" name="Picture 2" descr="https://s1.1zoom.me/b5050/919/306676-blackangel_1024x60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628800"/>
            <a:ext cx="7848872" cy="48589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071090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260648"/>
            <a:ext cx="7920880" cy="108012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Для полёта в космос был построен космический аппарат - ракета</a:t>
            </a:r>
            <a:endParaRPr lang="ru-RU" dirty="0"/>
          </a:p>
        </p:txBody>
      </p:sp>
      <p:pic>
        <p:nvPicPr>
          <p:cNvPr id="5122" name="Picture 2" descr="https://i.ytimg.com/vi/BpD2N_Fq8Kg/maxresdefault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86" r="4310"/>
          <a:stretch/>
        </p:blipFill>
        <p:spPr bwMode="auto">
          <a:xfrm>
            <a:off x="539552" y="1412776"/>
            <a:ext cx="8064896" cy="4944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78426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260648"/>
            <a:ext cx="7848872" cy="1294656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Запускают ракету со специального места - космодром</a:t>
            </a:r>
            <a:endParaRPr lang="ru-RU" dirty="0"/>
          </a:p>
        </p:txBody>
      </p:sp>
      <p:pic>
        <p:nvPicPr>
          <p:cNvPr id="6146" name="Picture 2" descr="https://avatars.mds.yandex.net/get-zen_doc/1101877/pub_5bb6354617241200aa645965_5bb636637b35de00aa667c4a/scale_120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469" y="1412776"/>
            <a:ext cx="7759070" cy="50239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63915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16632"/>
            <a:ext cx="8424936" cy="1668016"/>
          </a:xfrm>
        </p:spPr>
        <p:txBody>
          <a:bodyPr>
            <a:normAutofit/>
          </a:bodyPr>
          <a:lstStyle/>
          <a:p>
            <a:pPr algn="ctr"/>
            <a:r>
              <a:rPr lang="ru-RU" dirty="0" smtClean="0"/>
              <a:t>Перед тем, как в космос полетел человек, там побывали собаки – белка и стрелка</a:t>
            </a:r>
            <a:endParaRPr lang="ru-RU" dirty="0"/>
          </a:p>
        </p:txBody>
      </p:sp>
      <p:pic>
        <p:nvPicPr>
          <p:cNvPr id="7170" name="Picture 2" descr="https://pets-expert.ru/wp-content/uploads/2018/05/%D0%9A%D1%82%D0%BE-%D1%82%D0%B0%D0%BA%D0%B8%D0%B5-%D0%91%D0%B5%D0%BB%D0%BA%D0%B0-%D0%B8-%D0%A1%D1%82%D1%80%D0%B5%D0%BB%D0%BA%D0%B0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559" t="38376" r="3600" b="-68"/>
          <a:stretch/>
        </p:blipFill>
        <p:spPr bwMode="auto">
          <a:xfrm>
            <a:off x="1259632" y="1784648"/>
            <a:ext cx="6264696" cy="47406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68836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0"/>
            <a:ext cx="7992888" cy="1335360"/>
          </a:xfrm>
        </p:spPr>
        <p:txBody>
          <a:bodyPr>
            <a:normAutofit/>
          </a:bodyPr>
          <a:lstStyle/>
          <a:p>
            <a:r>
              <a:rPr lang="ru-RU" dirty="0" smtClean="0"/>
              <a:t>Для полёта космонавту нужна специальная одежда - скафандр</a:t>
            </a:r>
            <a:endParaRPr lang="ru-RU" dirty="0"/>
          </a:p>
        </p:txBody>
      </p:sp>
      <p:pic>
        <p:nvPicPr>
          <p:cNvPr id="5122" name="Picture 2" descr="https://avatars.mds.yandex.net/get-pdb/231404/6d52f26c-c2eb-4038-818f-eeb0a1bb90d0/s1200?webp=fals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268760"/>
            <a:ext cx="8136904" cy="5184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18654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Сектор">
  <a:themeElements>
    <a:clrScheme name="Другая 1">
      <a:dk1>
        <a:sysClr val="windowText" lastClr="000000"/>
      </a:dk1>
      <a:lt1>
        <a:srgbClr val="000000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Times New Roman/Arial">
      <a:majorFont>
        <a:latin typeface="Times New Roman" panose="02020603050405020304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ектор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3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2700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1032</TotalTime>
  <Words>145</Words>
  <Application>Microsoft Office PowerPoint</Application>
  <PresentationFormat>Экран (4:3)</PresentationFormat>
  <Paragraphs>16</Paragraphs>
  <Slides>19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3" baseType="lpstr">
      <vt:lpstr>Arial</vt:lpstr>
      <vt:lpstr>Times New Roman</vt:lpstr>
      <vt:lpstr>Wingdings 3</vt:lpstr>
      <vt:lpstr>Сектор</vt:lpstr>
      <vt:lpstr>День космонавтики</vt:lpstr>
      <vt:lpstr>Космос – такое место, где живут Звёзды, Луна и Солнце</vt:lpstr>
      <vt:lpstr>Вокруг солнца вращаются разные планеты</vt:lpstr>
      <vt:lpstr>Наша планета – земля, где живут люди, растения и животные</vt:lpstr>
      <vt:lpstr>Рядом с землёй – луна. Люди всегда хотели побывать на луне, долететь до звёзд</vt:lpstr>
      <vt:lpstr>Для полёта в космос был построен космический аппарат - ракета</vt:lpstr>
      <vt:lpstr>Запускают ракету со специального места - космодром</vt:lpstr>
      <vt:lpstr>Перед тем, как в космос полетел человек, там побывали собаки – белка и стрелка</vt:lpstr>
      <vt:lpstr>Для полёта космонавту нужна специальная одежда - скафандр</vt:lpstr>
      <vt:lpstr>12апреля 1961года в космос полетел первый космонавт – Юрий Гагарин </vt:lpstr>
      <vt:lpstr>Этот день отмечают, как «день космонавтики»</vt:lpstr>
      <vt:lpstr>Презентация PowerPoint</vt:lpstr>
      <vt:lpstr>Кто первый полетел в космос?</vt:lpstr>
      <vt:lpstr>Презентация PowerPoint</vt:lpstr>
      <vt:lpstr>Освещает ночью путь, Звездам не дает заснуть. Пусть все спят, ей не до сна, В небе светит нам… </vt:lpstr>
      <vt:lpstr>Презентация PowerPoint</vt:lpstr>
      <vt:lpstr>На корабле воздушном, Космическом, послушном, Мы, обгоняя ветер, Несемся на … 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День космонавтики</dc:title>
  <dc:creator>ольга</dc:creator>
  <cp:lastModifiedBy>детсад</cp:lastModifiedBy>
  <cp:revision>34</cp:revision>
  <dcterms:created xsi:type="dcterms:W3CDTF">2014-04-13T13:14:24Z</dcterms:created>
  <dcterms:modified xsi:type="dcterms:W3CDTF">2020-05-06T10:03:30Z</dcterms:modified>
</cp:coreProperties>
</file>