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7" r:id="rId19"/>
    <p:sldId id="276" r:id="rId20"/>
    <p:sldId id="275" r:id="rId21"/>
    <p:sldId id="26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51" y="-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ABD3FB-970A-4259-BA30-BE606FBA276C}" type="doc">
      <dgm:prSet loTypeId="urn:microsoft.com/office/officeart/2009/3/layout/RandomtoResultProcess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B79B07A-AA68-40EE-8A7F-AD0FE5B79178}">
      <dgm:prSet phldrT="[Текст]" custT="1"/>
      <dgm:spPr/>
      <dgm:t>
        <a:bodyPr/>
        <a:lstStyle/>
        <a:p>
          <a:r>
            <a:rPr lang="ru-RU" sz="6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УМК</a:t>
          </a:r>
          <a:endParaRPr lang="ru-RU" sz="60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6D852C52-6519-4C4D-A88F-C330AE6B942F}" type="parTrans" cxnId="{D9BDD1D5-1819-415C-B798-967A557F9D50}">
      <dgm:prSet/>
      <dgm:spPr/>
      <dgm:t>
        <a:bodyPr/>
        <a:lstStyle/>
        <a:p>
          <a:endParaRPr lang="ru-RU" sz="4000"/>
        </a:p>
      </dgm:t>
    </dgm:pt>
    <dgm:pt modelId="{B6B846D3-185D-4D56-86BA-EB63B64D2904}" type="sibTrans" cxnId="{D9BDD1D5-1819-415C-B798-967A557F9D50}">
      <dgm:prSet/>
      <dgm:spPr/>
      <dgm:t>
        <a:bodyPr/>
        <a:lstStyle/>
        <a:p>
          <a:endParaRPr lang="ru-RU" sz="4000"/>
        </a:p>
      </dgm:t>
    </dgm:pt>
    <dgm:pt modelId="{19FC2F06-BB1E-4B80-A164-E06ECB7D6E59}">
      <dgm:prSet phldrT="[Текст]" phldr="1" custT="1"/>
      <dgm:spPr/>
      <dgm:t>
        <a:bodyPr/>
        <a:lstStyle/>
        <a:p>
          <a:endParaRPr lang="ru-RU" sz="900" dirty="0"/>
        </a:p>
      </dgm:t>
    </dgm:pt>
    <dgm:pt modelId="{BCC835FB-90C0-4157-B0C8-F2F3C3CCC1EB}" type="parTrans" cxnId="{7E085E25-0784-4710-BB5D-ED8FAA08CDD3}">
      <dgm:prSet/>
      <dgm:spPr/>
      <dgm:t>
        <a:bodyPr/>
        <a:lstStyle/>
        <a:p>
          <a:endParaRPr lang="ru-RU" sz="4000"/>
        </a:p>
      </dgm:t>
    </dgm:pt>
    <dgm:pt modelId="{C5A9BBA6-41FE-4772-A9D4-1A89C1DA50B1}" type="sibTrans" cxnId="{7E085E25-0784-4710-BB5D-ED8FAA08CDD3}">
      <dgm:prSet/>
      <dgm:spPr/>
      <dgm:t>
        <a:bodyPr/>
        <a:lstStyle/>
        <a:p>
          <a:endParaRPr lang="ru-RU" sz="4000"/>
        </a:p>
      </dgm:t>
    </dgm:pt>
    <dgm:pt modelId="{514B2408-47AE-4211-818D-5201C9F9F6B6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40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Учебно</a:t>
          </a:r>
          <a:r>
            <a:rPr lang="ru-RU" sz="4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– методический комплект</a:t>
          </a:r>
          <a:endParaRPr lang="ru-RU" sz="40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9AD2D3-9299-491B-87F7-B714AD4A2664}" type="parTrans" cxnId="{7A020709-D061-4207-A9E8-B76D73A7A3C8}">
      <dgm:prSet/>
      <dgm:spPr/>
      <dgm:t>
        <a:bodyPr/>
        <a:lstStyle/>
        <a:p>
          <a:endParaRPr lang="ru-RU" sz="4000"/>
        </a:p>
      </dgm:t>
    </dgm:pt>
    <dgm:pt modelId="{8DF61106-E4A5-44A8-8E31-1E36300765AF}" type="sibTrans" cxnId="{7A020709-D061-4207-A9E8-B76D73A7A3C8}">
      <dgm:prSet/>
      <dgm:spPr/>
      <dgm:t>
        <a:bodyPr/>
        <a:lstStyle/>
        <a:p>
          <a:endParaRPr lang="ru-RU" sz="4000"/>
        </a:p>
      </dgm:t>
    </dgm:pt>
    <dgm:pt modelId="{BB99FF51-653D-43AF-AC0F-9ADAF7FEF5EE}">
      <dgm:prSet phldrT="[Текст]" phldr="1" custT="1"/>
      <dgm:spPr/>
      <dgm:t>
        <a:bodyPr/>
        <a:lstStyle/>
        <a:p>
          <a:endParaRPr lang="ru-RU" sz="1800" dirty="0"/>
        </a:p>
      </dgm:t>
    </dgm:pt>
    <dgm:pt modelId="{A78E6CD5-D0C6-4343-8C87-D096D5963C41}" type="parTrans" cxnId="{357CB164-7057-4E3D-9977-6ED701E4AF03}">
      <dgm:prSet/>
      <dgm:spPr/>
      <dgm:t>
        <a:bodyPr/>
        <a:lstStyle/>
        <a:p>
          <a:endParaRPr lang="ru-RU" sz="4000"/>
        </a:p>
      </dgm:t>
    </dgm:pt>
    <dgm:pt modelId="{AAD3AC31-C85B-4331-83FD-015C23C9E23D}" type="sibTrans" cxnId="{357CB164-7057-4E3D-9977-6ED701E4AF03}">
      <dgm:prSet/>
      <dgm:spPr/>
      <dgm:t>
        <a:bodyPr/>
        <a:lstStyle/>
        <a:p>
          <a:endParaRPr lang="ru-RU" sz="4000"/>
        </a:p>
      </dgm:t>
    </dgm:pt>
    <dgm:pt modelId="{BC047F1E-A45C-457C-964E-BB81BD5B0DA5}" type="pres">
      <dgm:prSet presAssocID="{BBABD3FB-970A-4259-BA30-BE606FBA276C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91CA6E8-2B29-41C6-9D95-E41CB592C414}" type="pres">
      <dgm:prSet presAssocID="{5B79B07A-AA68-40EE-8A7F-AD0FE5B79178}" presName="chaos" presStyleCnt="0"/>
      <dgm:spPr/>
    </dgm:pt>
    <dgm:pt modelId="{DC1DF171-BE2F-47E7-A0B6-7F9628F3463D}" type="pres">
      <dgm:prSet presAssocID="{5B79B07A-AA68-40EE-8A7F-AD0FE5B79178}" presName="parTx1" presStyleLbl="revTx" presStyleIdx="0" presStyleCnt="3" custScaleY="174481"/>
      <dgm:spPr/>
      <dgm:t>
        <a:bodyPr/>
        <a:lstStyle/>
        <a:p>
          <a:endParaRPr lang="ru-RU"/>
        </a:p>
      </dgm:t>
    </dgm:pt>
    <dgm:pt modelId="{FF778144-1FB0-4563-B419-75B9C81D5059}" type="pres">
      <dgm:prSet presAssocID="{5B79B07A-AA68-40EE-8A7F-AD0FE5B79178}" presName="desTx1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50C80-AB81-4B40-806B-51E2F9C5C6F8}" type="pres">
      <dgm:prSet presAssocID="{5B79B07A-AA68-40EE-8A7F-AD0FE5B79178}" presName="c1" presStyleLbl="node1" presStyleIdx="0" presStyleCnt="19"/>
      <dgm:spPr/>
    </dgm:pt>
    <dgm:pt modelId="{61DF6CFF-CD67-44E5-B019-00D47CF845C5}" type="pres">
      <dgm:prSet presAssocID="{5B79B07A-AA68-40EE-8A7F-AD0FE5B79178}" presName="c2" presStyleLbl="node1" presStyleIdx="1" presStyleCnt="19"/>
      <dgm:spPr/>
    </dgm:pt>
    <dgm:pt modelId="{138C181E-CAEE-473C-9F59-34C6ED7AC16D}" type="pres">
      <dgm:prSet presAssocID="{5B79B07A-AA68-40EE-8A7F-AD0FE5B79178}" presName="c3" presStyleLbl="node1" presStyleIdx="2" presStyleCnt="19"/>
      <dgm:spPr/>
    </dgm:pt>
    <dgm:pt modelId="{8C4A0244-F522-4957-B054-DAF1DF5FD912}" type="pres">
      <dgm:prSet presAssocID="{5B79B07A-AA68-40EE-8A7F-AD0FE5B79178}" presName="c4" presStyleLbl="node1" presStyleIdx="3" presStyleCnt="19"/>
      <dgm:spPr/>
    </dgm:pt>
    <dgm:pt modelId="{2D0D06EA-83D2-4B96-9FBF-9EBEC9674122}" type="pres">
      <dgm:prSet presAssocID="{5B79B07A-AA68-40EE-8A7F-AD0FE5B79178}" presName="c5" presStyleLbl="node1" presStyleIdx="4" presStyleCnt="19"/>
      <dgm:spPr/>
    </dgm:pt>
    <dgm:pt modelId="{DAB3B00B-4A68-4F77-BAB8-978CC9597F11}" type="pres">
      <dgm:prSet presAssocID="{5B79B07A-AA68-40EE-8A7F-AD0FE5B79178}" presName="c6" presStyleLbl="node1" presStyleIdx="5" presStyleCnt="19"/>
      <dgm:spPr/>
    </dgm:pt>
    <dgm:pt modelId="{69D1E50D-B508-4D93-96F7-9B9C45CF0DDB}" type="pres">
      <dgm:prSet presAssocID="{5B79B07A-AA68-40EE-8A7F-AD0FE5B79178}" presName="c7" presStyleLbl="node1" presStyleIdx="6" presStyleCnt="19"/>
      <dgm:spPr/>
    </dgm:pt>
    <dgm:pt modelId="{B1E20AE8-D92F-4025-9697-5D2E06B6EAEC}" type="pres">
      <dgm:prSet presAssocID="{5B79B07A-AA68-40EE-8A7F-AD0FE5B79178}" presName="c8" presStyleLbl="node1" presStyleIdx="7" presStyleCnt="19"/>
      <dgm:spPr/>
    </dgm:pt>
    <dgm:pt modelId="{118BDE2A-45AE-49EF-B2F6-63B49E2246A8}" type="pres">
      <dgm:prSet presAssocID="{5B79B07A-AA68-40EE-8A7F-AD0FE5B79178}" presName="c9" presStyleLbl="node1" presStyleIdx="8" presStyleCnt="19"/>
      <dgm:spPr/>
    </dgm:pt>
    <dgm:pt modelId="{6B6DDF6E-98AE-4897-ACE6-C23CB470963C}" type="pres">
      <dgm:prSet presAssocID="{5B79B07A-AA68-40EE-8A7F-AD0FE5B79178}" presName="c10" presStyleLbl="node1" presStyleIdx="9" presStyleCnt="19"/>
      <dgm:spPr/>
    </dgm:pt>
    <dgm:pt modelId="{D7B3B7E4-2B7F-4581-A9D2-0C0C21708CFC}" type="pres">
      <dgm:prSet presAssocID="{5B79B07A-AA68-40EE-8A7F-AD0FE5B79178}" presName="c11" presStyleLbl="node1" presStyleIdx="10" presStyleCnt="19"/>
      <dgm:spPr/>
    </dgm:pt>
    <dgm:pt modelId="{D67C6159-C300-4D88-8965-04A796B7EC96}" type="pres">
      <dgm:prSet presAssocID="{5B79B07A-AA68-40EE-8A7F-AD0FE5B79178}" presName="c12" presStyleLbl="node1" presStyleIdx="11" presStyleCnt="19"/>
      <dgm:spPr/>
    </dgm:pt>
    <dgm:pt modelId="{357199DF-2820-47E9-B29F-8FB05187C30D}" type="pres">
      <dgm:prSet presAssocID="{5B79B07A-AA68-40EE-8A7F-AD0FE5B79178}" presName="c13" presStyleLbl="node1" presStyleIdx="12" presStyleCnt="19"/>
      <dgm:spPr/>
    </dgm:pt>
    <dgm:pt modelId="{AAC41F4E-0FDB-497D-A88A-0055A3E190AD}" type="pres">
      <dgm:prSet presAssocID="{5B79B07A-AA68-40EE-8A7F-AD0FE5B79178}" presName="c14" presStyleLbl="node1" presStyleIdx="13" presStyleCnt="19"/>
      <dgm:spPr/>
    </dgm:pt>
    <dgm:pt modelId="{3001D8F3-F6DD-43B9-9396-10DA998EDFDE}" type="pres">
      <dgm:prSet presAssocID="{5B79B07A-AA68-40EE-8A7F-AD0FE5B79178}" presName="c15" presStyleLbl="node1" presStyleIdx="14" presStyleCnt="19"/>
      <dgm:spPr/>
    </dgm:pt>
    <dgm:pt modelId="{CCE35926-CBC0-4CCE-BED3-A98CE52B19F8}" type="pres">
      <dgm:prSet presAssocID="{5B79B07A-AA68-40EE-8A7F-AD0FE5B79178}" presName="c16" presStyleLbl="node1" presStyleIdx="15" presStyleCnt="19"/>
      <dgm:spPr/>
    </dgm:pt>
    <dgm:pt modelId="{8CE27281-D6DB-4340-BAC8-6C3B308E35A3}" type="pres">
      <dgm:prSet presAssocID="{5B79B07A-AA68-40EE-8A7F-AD0FE5B79178}" presName="c17" presStyleLbl="node1" presStyleIdx="16" presStyleCnt="19"/>
      <dgm:spPr/>
    </dgm:pt>
    <dgm:pt modelId="{843A1286-AC5E-446A-BEF0-31F25E378393}" type="pres">
      <dgm:prSet presAssocID="{5B79B07A-AA68-40EE-8A7F-AD0FE5B79178}" presName="c18" presStyleLbl="node1" presStyleIdx="17" presStyleCnt="19"/>
      <dgm:spPr/>
    </dgm:pt>
    <dgm:pt modelId="{33FD4CAC-8E98-4BF8-BABC-98AA87A7EA91}" type="pres">
      <dgm:prSet presAssocID="{B6B846D3-185D-4D56-86BA-EB63B64D2904}" presName="chevronComposite1" presStyleCnt="0"/>
      <dgm:spPr/>
    </dgm:pt>
    <dgm:pt modelId="{E118A4A9-71D1-440D-9EAC-384CC2606E63}" type="pres">
      <dgm:prSet presAssocID="{B6B846D3-185D-4D56-86BA-EB63B64D2904}" presName="chevron1" presStyleLbl="sibTrans2D1" presStyleIdx="0" presStyleCnt="2"/>
      <dgm:spPr/>
    </dgm:pt>
    <dgm:pt modelId="{6DE0B2A1-A3A3-4A15-BD60-57D40D009587}" type="pres">
      <dgm:prSet presAssocID="{B6B846D3-185D-4D56-86BA-EB63B64D2904}" presName="spChevron1" presStyleCnt="0"/>
      <dgm:spPr/>
    </dgm:pt>
    <dgm:pt modelId="{AB636A7F-4F75-4C39-812C-7E7F8DD7B013}" type="pres">
      <dgm:prSet presAssocID="{B6B846D3-185D-4D56-86BA-EB63B64D2904}" presName="overlap" presStyleCnt="0"/>
      <dgm:spPr/>
    </dgm:pt>
    <dgm:pt modelId="{982983DF-A4A3-44FF-8683-2DCA46B1981D}" type="pres">
      <dgm:prSet presAssocID="{B6B846D3-185D-4D56-86BA-EB63B64D2904}" presName="chevronComposite2" presStyleCnt="0"/>
      <dgm:spPr/>
    </dgm:pt>
    <dgm:pt modelId="{AE8C9C70-989F-4399-92C5-F28C93952C80}" type="pres">
      <dgm:prSet presAssocID="{B6B846D3-185D-4D56-86BA-EB63B64D2904}" presName="chevron2" presStyleLbl="sibTrans2D1" presStyleIdx="1" presStyleCnt="2"/>
      <dgm:spPr/>
    </dgm:pt>
    <dgm:pt modelId="{D7CC1D39-7093-4970-96A0-CE3EF4CC0AAB}" type="pres">
      <dgm:prSet presAssocID="{B6B846D3-185D-4D56-86BA-EB63B64D2904}" presName="spChevron2" presStyleCnt="0"/>
      <dgm:spPr/>
    </dgm:pt>
    <dgm:pt modelId="{96EE3605-F519-4926-8A4A-99667BDF5D7A}" type="pres">
      <dgm:prSet presAssocID="{514B2408-47AE-4211-818D-5201C9F9F6B6}" presName="last" presStyleCnt="0"/>
      <dgm:spPr/>
    </dgm:pt>
    <dgm:pt modelId="{63D5C510-944F-4680-9A64-7B5A5BA0C79E}" type="pres">
      <dgm:prSet presAssocID="{514B2408-47AE-4211-818D-5201C9F9F6B6}" presName="circleTx" presStyleLbl="node1" presStyleIdx="18" presStyleCnt="19" custScaleX="301621" custScaleY="131295"/>
      <dgm:spPr/>
      <dgm:t>
        <a:bodyPr/>
        <a:lstStyle/>
        <a:p>
          <a:endParaRPr lang="ru-RU"/>
        </a:p>
      </dgm:t>
    </dgm:pt>
    <dgm:pt modelId="{24A5D528-982E-412B-A014-C73DD7814FB5}" type="pres">
      <dgm:prSet presAssocID="{514B2408-47AE-4211-818D-5201C9F9F6B6}" presName="desTxN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F37B0-EA7D-4777-AC0F-8620C7DBDA3B}" type="pres">
      <dgm:prSet presAssocID="{514B2408-47AE-4211-818D-5201C9F9F6B6}" presName="spN" presStyleCnt="0"/>
      <dgm:spPr/>
    </dgm:pt>
  </dgm:ptLst>
  <dgm:cxnLst>
    <dgm:cxn modelId="{7A020709-D061-4207-A9E8-B76D73A7A3C8}" srcId="{BBABD3FB-970A-4259-BA30-BE606FBA276C}" destId="{514B2408-47AE-4211-818D-5201C9F9F6B6}" srcOrd="1" destOrd="0" parTransId="{089AD2D3-9299-491B-87F7-B714AD4A2664}" sibTransId="{8DF61106-E4A5-44A8-8E31-1E36300765AF}"/>
    <dgm:cxn modelId="{357CB164-7057-4E3D-9977-6ED701E4AF03}" srcId="{514B2408-47AE-4211-818D-5201C9F9F6B6}" destId="{BB99FF51-653D-43AF-AC0F-9ADAF7FEF5EE}" srcOrd="0" destOrd="0" parTransId="{A78E6CD5-D0C6-4343-8C87-D096D5963C41}" sibTransId="{AAD3AC31-C85B-4331-83FD-015C23C9E23D}"/>
    <dgm:cxn modelId="{70BF663F-43E0-4C93-A5B5-B5B43D3607D7}" type="presOf" srcId="{BBABD3FB-970A-4259-BA30-BE606FBA276C}" destId="{BC047F1E-A45C-457C-964E-BB81BD5B0DA5}" srcOrd="0" destOrd="0" presId="urn:microsoft.com/office/officeart/2009/3/layout/RandomtoResultProcess"/>
    <dgm:cxn modelId="{C91D39EE-0135-4217-AF01-95696808C278}" type="presOf" srcId="{19FC2F06-BB1E-4B80-A164-E06ECB7D6E59}" destId="{FF778144-1FB0-4563-B419-75B9C81D5059}" srcOrd="0" destOrd="0" presId="urn:microsoft.com/office/officeart/2009/3/layout/RandomtoResultProcess"/>
    <dgm:cxn modelId="{8A90C1C8-0D77-44CB-9C72-7E160220BD68}" type="presOf" srcId="{5B79B07A-AA68-40EE-8A7F-AD0FE5B79178}" destId="{DC1DF171-BE2F-47E7-A0B6-7F9628F3463D}" srcOrd="0" destOrd="0" presId="urn:microsoft.com/office/officeart/2009/3/layout/RandomtoResultProcess"/>
    <dgm:cxn modelId="{83E16F80-6AD6-4E20-8233-7B0AB53F50A0}" type="presOf" srcId="{BB99FF51-653D-43AF-AC0F-9ADAF7FEF5EE}" destId="{24A5D528-982E-412B-A014-C73DD7814FB5}" srcOrd="0" destOrd="0" presId="urn:microsoft.com/office/officeart/2009/3/layout/RandomtoResultProcess"/>
    <dgm:cxn modelId="{7E085E25-0784-4710-BB5D-ED8FAA08CDD3}" srcId="{5B79B07A-AA68-40EE-8A7F-AD0FE5B79178}" destId="{19FC2F06-BB1E-4B80-A164-E06ECB7D6E59}" srcOrd="0" destOrd="0" parTransId="{BCC835FB-90C0-4157-B0C8-F2F3C3CCC1EB}" sibTransId="{C5A9BBA6-41FE-4772-A9D4-1A89C1DA50B1}"/>
    <dgm:cxn modelId="{D9BDD1D5-1819-415C-B798-967A557F9D50}" srcId="{BBABD3FB-970A-4259-BA30-BE606FBA276C}" destId="{5B79B07A-AA68-40EE-8A7F-AD0FE5B79178}" srcOrd="0" destOrd="0" parTransId="{6D852C52-6519-4C4D-A88F-C330AE6B942F}" sibTransId="{B6B846D3-185D-4D56-86BA-EB63B64D2904}"/>
    <dgm:cxn modelId="{8F9B0FAB-FC7E-4AB7-A115-7F43FDD2D0E1}" type="presOf" srcId="{514B2408-47AE-4211-818D-5201C9F9F6B6}" destId="{63D5C510-944F-4680-9A64-7B5A5BA0C79E}" srcOrd="0" destOrd="0" presId="urn:microsoft.com/office/officeart/2009/3/layout/RandomtoResultProcess"/>
    <dgm:cxn modelId="{481E9428-0DE8-4642-B81E-9A62186C2BFB}" type="presParOf" srcId="{BC047F1E-A45C-457C-964E-BB81BD5B0DA5}" destId="{391CA6E8-2B29-41C6-9D95-E41CB592C414}" srcOrd="0" destOrd="0" presId="urn:microsoft.com/office/officeart/2009/3/layout/RandomtoResultProcess"/>
    <dgm:cxn modelId="{287DBCE8-D2EA-4CB7-BB2B-CBBF24C08D33}" type="presParOf" srcId="{391CA6E8-2B29-41C6-9D95-E41CB592C414}" destId="{DC1DF171-BE2F-47E7-A0B6-7F9628F3463D}" srcOrd="0" destOrd="0" presId="urn:microsoft.com/office/officeart/2009/3/layout/RandomtoResultProcess"/>
    <dgm:cxn modelId="{962B6D63-D55D-4C49-894A-A0FF20AEBD9A}" type="presParOf" srcId="{391CA6E8-2B29-41C6-9D95-E41CB592C414}" destId="{FF778144-1FB0-4563-B419-75B9C81D5059}" srcOrd="1" destOrd="0" presId="urn:microsoft.com/office/officeart/2009/3/layout/RandomtoResultProcess"/>
    <dgm:cxn modelId="{826ECECA-CE9E-42A0-B45C-23B11391D952}" type="presParOf" srcId="{391CA6E8-2B29-41C6-9D95-E41CB592C414}" destId="{38450C80-AB81-4B40-806B-51E2F9C5C6F8}" srcOrd="2" destOrd="0" presId="urn:microsoft.com/office/officeart/2009/3/layout/RandomtoResultProcess"/>
    <dgm:cxn modelId="{33960821-BCBC-4918-A1EC-22EDCF3EDA21}" type="presParOf" srcId="{391CA6E8-2B29-41C6-9D95-E41CB592C414}" destId="{61DF6CFF-CD67-44E5-B019-00D47CF845C5}" srcOrd="3" destOrd="0" presId="urn:microsoft.com/office/officeart/2009/3/layout/RandomtoResultProcess"/>
    <dgm:cxn modelId="{D6EF2F3E-DE56-420B-AD17-7810E9A83BFB}" type="presParOf" srcId="{391CA6E8-2B29-41C6-9D95-E41CB592C414}" destId="{138C181E-CAEE-473C-9F59-34C6ED7AC16D}" srcOrd="4" destOrd="0" presId="urn:microsoft.com/office/officeart/2009/3/layout/RandomtoResultProcess"/>
    <dgm:cxn modelId="{C3A50EB5-D1CD-44C9-A36E-A3C35DB95912}" type="presParOf" srcId="{391CA6E8-2B29-41C6-9D95-E41CB592C414}" destId="{8C4A0244-F522-4957-B054-DAF1DF5FD912}" srcOrd="5" destOrd="0" presId="urn:microsoft.com/office/officeart/2009/3/layout/RandomtoResultProcess"/>
    <dgm:cxn modelId="{ABE949B4-CBCD-4F97-B6E9-582D6DB7E6CD}" type="presParOf" srcId="{391CA6E8-2B29-41C6-9D95-E41CB592C414}" destId="{2D0D06EA-83D2-4B96-9FBF-9EBEC9674122}" srcOrd="6" destOrd="0" presId="urn:microsoft.com/office/officeart/2009/3/layout/RandomtoResultProcess"/>
    <dgm:cxn modelId="{FF81479F-3526-4D6A-AF41-26F7B9CC9EC6}" type="presParOf" srcId="{391CA6E8-2B29-41C6-9D95-E41CB592C414}" destId="{DAB3B00B-4A68-4F77-BAB8-978CC9597F11}" srcOrd="7" destOrd="0" presId="urn:microsoft.com/office/officeart/2009/3/layout/RandomtoResultProcess"/>
    <dgm:cxn modelId="{7148454C-1AD3-41DB-9FC4-D704BBD3EA90}" type="presParOf" srcId="{391CA6E8-2B29-41C6-9D95-E41CB592C414}" destId="{69D1E50D-B508-4D93-96F7-9B9C45CF0DDB}" srcOrd="8" destOrd="0" presId="urn:microsoft.com/office/officeart/2009/3/layout/RandomtoResultProcess"/>
    <dgm:cxn modelId="{B8DEE1CE-0D5A-4294-96ED-85C9F6EAC12C}" type="presParOf" srcId="{391CA6E8-2B29-41C6-9D95-E41CB592C414}" destId="{B1E20AE8-D92F-4025-9697-5D2E06B6EAEC}" srcOrd="9" destOrd="0" presId="urn:microsoft.com/office/officeart/2009/3/layout/RandomtoResultProcess"/>
    <dgm:cxn modelId="{5CA938CB-2ADF-4492-802E-563B1342C6B4}" type="presParOf" srcId="{391CA6E8-2B29-41C6-9D95-E41CB592C414}" destId="{118BDE2A-45AE-49EF-B2F6-63B49E2246A8}" srcOrd="10" destOrd="0" presId="urn:microsoft.com/office/officeart/2009/3/layout/RandomtoResultProcess"/>
    <dgm:cxn modelId="{4B182F99-3C3E-4FDC-88FC-F323C9B66E73}" type="presParOf" srcId="{391CA6E8-2B29-41C6-9D95-E41CB592C414}" destId="{6B6DDF6E-98AE-4897-ACE6-C23CB470963C}" srcOrd="11" destOrd="0" presId="urn:microsoft.com/office/officeart/2009/3/layout/RandomtoResultProcess"/>
    <dgm:cxn modelId="{9D9C4A8F-E567-49B0-B732-15729889A294}" type="presParOf" srcId="{391CA6E8-2B29-41C6-9D95-E41CB592C414}" destId="{D7B3B7E4-2B7F-4581-A9D2-0C0C21708CFC}" srcOrd="12" destOrd="0" presId="urn:microsoft.com/office/officeart/2009/3/layout/RandomtoResultProcess"/>
    <dgm:cxn modelId="{3D0E32B0-815F-4E06-9BAB-3AC0CF4EF758}" type="presParOf" srcId="{391CA6E8-2B29-41C6-9D95-E41CB592C414}" destId="{D67C6159-C300-4D88-8965-04A796B7EC96}" srcOrd="13" destOrd="0" presId="urn:microsoft.com/office/officeart/2009/3/layout/RandomtoResultProcess"/>
    <dgm:cxn modelId="{70132861-209C-45A3-8449-F351F20B0316}" type="presParOf" srcId="{391CA6E8-2B29-41C6-9D95-E41CB592C414}" destId="{357199DF-2820-47E9-B29F-8FB05187C30D}" srcOrd="14" destOrd="0" presId="urn:microsoft.com/office/officeart/2009/3/layout/RandomtoResultProcess"/>
    <dgm:cxn modelId="{1EA4625B-5C16-4109-AD20-79AD454BA880}" type="presParOf" srcId="{391CA6E8-2B29-41C6-9D95-E41CB592C414}" destId="{AAC41F4E-0FDB-497D-A88A-0055A3E190AD}" srcOrd="15" destOrd="0" presId="urn:microsoft.com/office/officeart/2009/3/layout/RandomtoResultProcess"/>
    <dgm:cxn modelId="{1806B788-E4B0-43CC-96EA-58A0C7440926}" type="presParOf" srcId="{391CA6E8-2B29-41C6-9D95-E41CB592C414}" destId="{3001D8F3-F6DD-43B9-9396-10DA998EDFDE}" srcOrd="16" destOrd="0" presId="urn:microsoft.com/office/officeart/2009/3/layout/RandomtoResultProcess"/>
    <dgm:cxn modelId="{821F32B4-4928-4EB4-9998-6CABDDC39EA6}" type="presParOf" srcId="{391CA6E8-2B29-41C6-9D95-E41CB592C414}" destId="{CCE35926-CBC0-4CCE-BED3-A98CE52B19F8}" srcOrd="17" destOrd="0" presId="urn:microsoft.com/office/officeart/2009/3/layout/RandomtoResultProcess"/>
    <dgm:cxn modelId="{63ECCB53-35ED-4BC1-B4CE-063AF6F240DA}" type="presParOf" srcId="{391CA6E8-2B29-41C6-9D95-E41CB592C414}" destId="{8CE27281-D6DB-4340-BAC8-6C3B308E35A3}" srcOrd="18" destOrd="0" presId="urn:microsoft.com/office/officeart/2009/3/layout/RandomtoResultProcess"/>
    <dgm:cxn modelId="{F97E5137-5B9A-44A0-96D8-7B229A2C418B}" type="presParOf" srcId="{391CA6E8-2B29-41C6-9D95-E41CB592C414}" destId="{843A1286-AC5E-446A-BEF0-31F25E378393}" srcOrd="19" destOrd="0" presId="urn:microsoft.com/office/officeart/2009/3/layout/RandomtoResultProcess"/>
    <dgm:cxn modelId="{50F1917C-BC18-4F6F-936A-63B991731F53}" type="presParOf" srcId="{BC047F1E-A45C-457C-964E-BB81BD5B0DA5}" destId="{33FD4CAC-8E98-4BF8-BABC-98AA87A7EA91}" srcOrd="1" destOrd="0" presId="urn:microsoft.com/office/officeart/2009/3/layout/RandomtoResultProcess"/>
    <dgm:cxn modelId="{8C8B5421-A20B-49F2-8B22-F1E0B99B8818}" type="presParOf" srcId="{33FD4CAC-8E98-4BF8-BABC-98AA87A7EA91}" destId="{E118A4A9-71D1-440D-9EAC-384CC2606E63}" srcOrd="0" destOrd="0" presId="urn:microsoft.com/office/officeart/2009/3/layout/RandomtoResultProcess"/>
    <dgm:cxn modelId="{C82873F7-B3C3-48DB-B3DD-75CFE22CFA6C}" type="presParOf" srcId="{33FD4CAC-8E98-4BF8-BABC-98AA87A7EA91}" destId="{6DE0B2A1-A3A3-4A15-BD60-57D40D009587}" srcOrd="1" destOrd="0" presId="urn:microsoft.com/office/officeart/2009/3/layout/RandomtoResultProcess"/>
    <dgm:cxn modelId="{F5641CAF-2BDF-4760-BC9F-B8C735761870}" type="presParOf" srcId="{BC047F1E-A45C-457C-964E-BB81BD5B0DA5}" destId="{AB636A7F-4F75-4C39-812C-7E7F8DD7B013}" srcOrd="2" destOrd="0" presId="urn:microsoft.com/office/officeart/2009/3/layout/RandomtoResultProcess"/>
    <dgm:cxn modelId="{4E7C383B-F7C9-43FB-810F-F3C951A750FC}" type="presParOf" srcId="{BC047F1E-A45C-457C-964E-BB81BD5B0DA5}" destId="{982983DF-A4A3-44FF-8683-2DCA46B1981D}" srcOrd="3" destOrd="0" presId="urn:microsoft.com/office/officeart/2009/3/layout/RandomtoResultProcess"/>
    <dgm:cxn modelId="{21FB0BF5-D2F6-4E30-9B7E-362593E1772B}" type="presParOf" srcId="{982983DF-A4A3-44FF-8683-2DCA46B1981D}" destId="{AE8C9C70-989F-4399-92C5-F28C93952C80}" srcOrd="0" destOrd="0" presId="urn:microsoft.com/office/officeart/2009/3/layout/RandomtoResultProcess"/>
    <dgm:cxn modelId="{C8FD7AD7-0293-4BF5-A5AC-D975BCBE2A91}" type="presParOf" srcId="{982983DF-A4A3-44FF-8683-2DCA46B1981D}" destId="{D7CC1D39-7093-4970-96A0-CE3EF4CC0AAB}" srcOrd="1" destOrd="0" presId="urn:microsoft.com/office/officeart/2009/3/layout/RandomtoResultProcess"/>
    <dgm:cxn modelId="{1EAF44B7-61A1-47A1-87E9-05EE28984686}" type="presParOf" srcId="{BC047F1E-A45C-457C-964E-BB81BD5B0DA5}" destId="{96EE3605-F519-4926-8A4A-99667BDF5D7A}" srcOrd="4" destOrd="0" presId="urn:microsoft.com/office/officeart/2009/3/layout/RandomtoResultProcess"/>
    <dgm:cxn modelId="{70F18BE0-48A4-471E-8D87-E6C64E781C56}" type="presParOf" srcId="{96EE3605-F519-4926-8A4A-99667BDF5D7A}" destId="{63D5C510-944F-4680-9A64-7B5A5BA0C79E}" srcOrd="0" destOrd="0" presId="urn:microsoft.com/office/officeart/2009/3/layout/RandomtoResultProcess"/>
    <dgm:cxn modelId="{31925C8B-6E84-4002-8B33-914E1488A067}" type="presParOf" srcId="{96EE3605-F519-4926-8A4A-99667BDF5D7A}" destId="{24A5D528-982E-412B-A014-C73DD7814FB5}" srcOrd="1" destOrd="0" presId="urn:microsoft.com/office/officeart/2009/3/layout/RandomtoResultProcess"/>
    <dgm:cxn modelId="{50F1408D-2EC6-42F6-BDA0-4BE161708CE2}" type="presParOf" srcId="{96EE3605-F519-4926-8A4A-99667BDF5D7A}" destId="{03AF37B0-EA7D-4777-AC0F-8620C7DBDA3B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05505D-02B5-4F08-B6CB-012F1A71630D}" type="doc">
      <dgm:prSet loTypeId="urn:microsoft.com/office/officeart/2005/8/layout/radial5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E60692-3124-4B7D-B49F-01761F57A403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УМК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D5FF5F-A38E-4C0F-A147-3B47EF3F3A73}" type="parTrans" cxnId="{29F25DE9-A324-4DA8-9D42-AA10E4755D54}">
      <dgm:prSet/>
      <dgm:spPr/>
      <dgm:t>
        <a:bodyPr/>
        <a:lstStyle/>
        <a:p>
          <a:endParaRPr lang="ru-RU"/>
        </a:p>
      </dgm:t>
    </dgm:pt>
    <dgm:pt modelId="{779A5A68-A04B-49EC-98A6-9046763B08C8}" type="sibTrans" cxnId="{29F25DE9-A324-4DA8-9D42-AA10E4755D54}">
      <dgm:prSet/>
      <dgm:spPr/>
      <dgm:t>
        <a:bodyPr/>
        <a:lstStyle/>
        <a:p>
          <a:endParaRPr lang="ru-RU"/>
        </a:p>
      </dgm:t>
    </dgm:pt>
    <dgm:pt modelId="{DEEC8F23-0A4B-447D-86CA-AE27DDBB611E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Туган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телдә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сөйләшәбез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5B3D1B-6F58-472A-A68A-CB5C455BB4D1}" type="parTrans" cxnId="{E5A4A6A9-470E-419C-995D-5E415051BBB9}">
      <dgm:prSet/>
      <dgm:spPr/>
      <dgm:t>
        <a:bodyPr/>
        <a:lstStyle/>
        <a:p>
          <a:endParaRPr lang="ru-RU"/>
        </a:p>
      </dgm:t>
    </dgm:pt>
    <dgm:pt modelId="{6FFB0E78-A61D-4102-9548-9F5684D99795}" type="sibTrans" cxnId="{E5A4A6A9-470E-419C-995D-5E415051BBB9}">
      <dgm:prSet/>
      <dgm:spPr/>
      <dgm:t>
        <a:bodyPr/>
        <a:lstStyle/>
        <a:p>
          <a:endParaRPr lang="ru-RU"/>
        </a:p>
      </dgm:t>
    </dgm:pt>
    <dgm:pt modelId="{34ACE932-D977-4375-AD4C-F0D2E006DB09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Региональная программа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4FBCE1-7AEA-4D69-9DA1-098D15D9F11F}" type="parTrans" cxnId="{C08D35EC-F60E-41D0-9C8B-2E29BC83E405}">
      <dgm:prSet/>
      <dgm:spPr/>
      <dgm:t>
        <a:bodyPr/>
        <a:lstStyle/>
        <a:p>
          <a:endParaRPr lang="ru-RU"/>
        </a:p>
      </dgm:t>
    </dgm:pt>
    <dgm:pt modelId="{5C47B614-5D16-416E-8741-AB794AD295E4}" type="sibTrans" cxnId="{C08D35EC-F60E-41D0-9C8B-2E29BC83E405}">
      <dgm:prSet/>
      <dgm:spPr/>
      <dgm:t>
        <a:bodyPr/>
        <a:lstStyle/>
        <a:p>
          <a:endParaRPr lang="ru-RU"/>
        </a:p>
      </dgm:t>
    </dgm:pt>
    <dgm:pt modelId="{76B66472-39BF-4EB4-8502-6633F44617B2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Мәктәпкәчә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яшьтәгеләр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әлифбасы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1339A2-4968-4E47-BE32-0417ADF31A0C}" type="parTrans" cxnId="{8286ABC4-3740-4B5E-AB3C-7906F4233975}">
      <dgm:prSet/>
      <dgm:spPr/>
      <dgm:t>
        <a:bodyPr/>
        <a:lstStyle/>
        <a:p>
          <a:endParaRPr lang="ru-RU"/>
        </a:p>
      </dgm:t>
    </dgm:pt>
    <dgm:pt modelId="{0AB329D4-B71D-4296-AFE0-12A717D52749}" type="sibTrans" cxnId="{8286ABC4-3740-4B5E-AB3C-7906F4233975}">
      <dgm:prSet/>
      <dgm:spPr/>
      <dgm:t>
        <a:bodyPr/>
        <a:lstStyle/>
        <a:p>
          <a:endParaRPr lang="ru-RU"/>
        </a:p>
      </dgm:t>
    </dgm:pt>
    <dgm:pt modelId="{F3486146-6DA4-4AAE-8C18-2A36F8C0D141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Татарча</a:t>
          </a:r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сөйләшәбез</a:t>
          </a:r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5E4FA8-9540-45F0-82A5-543269FEF05E}" type="parTrans" cxnId="{480B4816-2095-4016-9F48-7C740F4E808B}">
      <dgm:prSet/>
      <dgm:spPr/>
      <dgm:t>
        <a:bodyPr/>
        <a:lstStyle/>
        <a:p>
          <a:endParaRPr lang="ru-RU"/>
        </a:p>
      </dgm:t>
    </dgm:pt>
    <dgm:pt modelId="{8C86BD73-4D45-47D2-A55E-ACA457152713}" type="sibTrans" cxnId="{480B4816-2095-4016-9F48-7C740F4E808B}">
      <dgm:prSet/>
      <dgm:spPr/>
      <dgm:t>
        <a:bodyPr/>
        <a:lstStyle/>
        <a:p>
          <a:endParaRPr lang="ru-RU"/>
        </a:p>
      </dgm:t>
    </dgm:pt>
    <dgm:pt modelId="{889A5270-8E4C-4605-A2EC-C8F0A493EBD2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«Изучаем русский язык»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FCA010-F824-4E51-8ED7-1695892E6D71}" type="parTrans" cxnId="{AF992087-EB03-4E7E-B4D9-600C0FD9F96B}">
      <dgm:prSet/>
      <dgm:spPr/>
      <dgm:t>
        <a:bodyPr/>
        <a:lstStyle/>
        <a:p>
          <a:endParaRPr lang="ru-RU"/>
        </a:p>
      </dgm:t>
    </dgm:pt>
    <dgm:pt modelId="{C9A80C9B-4A73-4884-9DF5-7D33894FE110}" type="sibTrans" cxnId="{AF992087-EB03-4E7E-B4D9-600C0FD9F96B}">
      <dgm:prSet/>
      <dgm:spPr/>
      <dgm:t>
        <a:bodyPr/>
        <a:lstStyle/>
        <a:p>
          <a:endParaRPr lang="ru-RU"/>
        </a:p>
      </dgm:t>
    </dgm:pt>
    <dgm:pt modelId="{A6A86D6B-0BA8-4859-9CAE-A248CE78EFF5}" type="pres">
      <dgm:prSet presAssocID="{3B05505D-02B5-4F08-B6CB-012F1A71630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993A29-1917-42A5-A857-45A0138CFB59}" type="pres">
      <dgm:prSet presAssocID="{05E60692-3124-4B7D-B49F-01761F57A403}" presName="centerShape" presStyleLbl="node0" presStyleIdx="0" presStyleCnt="1" custLinFactNeighborX="-2094" custLinFactNeighborY="3469"/>
      <dgm:spPr/>
      <dgm:t>
        <a:bodyPr/>
        <a:lstStyle/>
        <a:p>
          <a:endParaRPr lang="ru-RU"/>
        </a:p>
      </dgm:t>
    </dgm:pt>
    <dgm:pt modelId="{5E059193-F1F4-47E4-8BA4-8CA67DC72D11}" type="pres">
      <dgm:prSet presAssocID="{3C5B3D1B-6F58-472A-A68A-CB5C455BB4D1}" presName="parTrans" presStyleLbl="sibTrans2D1" presStyleIdx="0" presStyleCnt="5"/>
      <dgm:spPr/>
      <dgm:t>
        <a:bodyPr/>
        <a:lstStyle/>
        <a:p>
          <a:endParaRPr lang="ru-RU"/>
        </a:p>
      </dgm:t>
    </dgm:pt>
    <dgm:pt modelId="{C8CCDC99-AF5B-497B-B28A-4A502FFD8022}" type="pres">
      <dgm:prSet presAssocID="{3C5B3D1B-6F58-472A-A68A-CB5C455BB4D1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B3FF7FD-1EA2-475D-AD6C-100AC2236A4C}" type="pres">
      <dgm:prSet presAssocID="{DEEC8F23-0A4B-447D-86CA-AE27DDBB611E}" presName="node" presStyleLbl="node1" presStyleIdx="0" presStyleCnt="5" custScaleX="205802" custRadScaleRad="89516" custRadScaleInc="-135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94DB80-3C15-4C4C-A199-F2A698D89C9A}" type="pres">
      <dgm:prSet presAssocID="{1EFCA010-F824-4E51-8ED7-1695892E6D71}" presName="parTrans" presStyleLbl="sibTrans2D1" presStyleIdx="1" presStyleCnt="5"/>
      <dgm:spPr/>
      <dgm:t>
        <a:bodyPr/>
        <a:lstStyle/>
        <a:p>
          <a:endParaRPr lang="ru-RU"/>
        </a:p>
      </dgm:t>
    </dgm:pt>
    <dgm:pt modelId="{37D02830-E8F9-4F0F-826C-B0355BD6C3A7}" type="pres">
      <dgm:prSet presAssocID="{1EFCA010-F824-4E51-8ED7-1695892E6D71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92258FDE-7C2D-47C4-B366-F9BC4CFF74D8}" type="pres">
      <dgm:prSet presAssocID="{889A5270-8E4C-4605-A2EC-C8F0A493EBD2}" presName="node" presStyleLbl="node1" presStyleIdx="1" presStyleCnt="5" custScaleX="185078" custRadScaleRad="115670" custRadScaleInc="-1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6EDC1-9BAD-40A6-A574-2D81A8C14CE1}" type="pres">
      <dgm:prSet presAssocID="{B94FBCE1-7AEA-4D69-9DA1-098D15D9F11F}" presName="parTrans" presStyleLbl="sibTrans2D1" presStyleIdx="2" presStyleCnt="5"/>
      <dgm:spPr/>
      <dgm:t>
        <a:bodyPr/>
        <a:lstStyle/>
        <a:p>
          <a:endParaRPr lang="ru-RU"/>
        </a:p>
      </dgm:t>
    </dgm:pt>
    <dgm:pt modelId="{357496A1-8533-498A-BF29-AF4C234D528F}" type="pres">
      <dgm:prSet presAssocID="{B94FBCE1-7AEA-4D69-9DA1-098D15D9F11F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7F3FD3E-9D64-4C3E-B503-21DEA0FCDD68}" type="pres">
      <dgm:prSet presAssocID="{34ACE932-D977-4375-AD4C-F0D2E006DB09}" presName="node" presStyleLbl="node1" presStyleIdx="2" presStyleCnt="5" custScaleX="198574" custRadScaleRad="122221" custRadScaleInc="-34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6FBD4-4A83-4D74-9B98-84C9790EADD7}" type="pres">
      <dgm:prSet presAssocID="{581339A2-4968-4E47-BE32-0417ADF31A0C}" presName="parTrans" presStyleLbl="sibTrans2D1" presStyleIdx="3" presStyleCnt="5"/>
      <dgm:spPr/>
      <dgm:t>
        <a:bodyPr/>
        <a:lstStyle/>
        <a:p>
          <a:endParaRPr lang="ru-RU"/>
        </a:p>
      </dgm:t>
    </dgm:pt>
    <dgm:pt modelId="{8BF52F0F-7B1B-41DB-AD9C-5946A5087E3C}" type="pres">
      <dgm:prSet presAssocID="{581339A2-4968-4E47-BE32-0417ADF31A0C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00D11C09-4D44-4002-B857-FC77B0482BBC}" type="pres">
      <dgm:prSet presAssocID="{76B66472-39BF-4EB4-8502-6633F44617B2}" presName="node" presStyleLbl="node1" presStyleIdx="3" presStyleCnt="5" custScaleX="187406" custRadScaleRad="118071" custRadScaleInc="34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B5449-AD08-4685-A7E6-A3B0D7DF46AF}" type="pres">
      <dgm:prSet presAssocID="{965E4FA8-9540-45F0-82A5-543269FEF05E}" presName="parTrans" presStyleLbl="sibTrans2D1" presStyleIdx="4" presStyleCnt="5"/>
      <dgm:spPr/>
      <dgm:t>
        <a:bodyPr/>
        <a:lstStyle/>
        <a:p>
          <a:endParaRPr lang="ru-RU"/>
        </a:p>
      </dgm:t>
    </dgm:pt>
    <dgm:pt modelId="{113E1C63-BB3D-4392-B185-44D9EE8C10B1}" type="pres">
      <dgm:prSet presAssocID="{965E4FA8-9540-45F0-82A5-543269FEF05E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11A315D0-A1BD-4479-84F5-0DB203ED8028}" type="pres">
      <dgm:prSet presAssocID="{F3486146-6DA4-4AAE-8C18-2A36F8C0D141}" presName="node" presStyleLbl="node1" presStyleIdx="4" presStyleCnt="5" custScaleX="170120" custRadScaleRad="117445" custRadScaleInc="-2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0C7545-CEC2-4783-B814-072C4965F34A}" type="presOf" srcId="{965E4FA8-9540-45F0-82A5-543269FEF05E}" destId="{113E1C63-BB3D-4392-B185-44D9EE8C10B1}" srcOrd="1" destOrd="0" presId="urn:microsoft.com/office/officeart/2005/8/layout/radial5"/>
    <dgm:cxn modelId="{C08D35EC-F60E-41D0-9C8B-2E29BC83E405}" srcId="{05E60692-3124-4B7D-B49F-01761F57A403}" destId="{34ACE932-D977-4375-AD4C-F0D2E006DB09}" srcOrd="2" destOrd="0" parTransId="{B94FBCE1-7AEA-4D69-9DA1-098D15D9F11F}" sibTransId="{5C47B614-5D16-416E-8741-AB794AD295E4}"/>
    <dgm:cxn modelId="{CAF8FE22-1DF9-4E9F-9AD5-94614150D953}" type="presOf" srcId="{F3486146-6DA4-4AAE-8C18-2A36F8C0D141}" destId="{11A315D0-A1BD-4479-84F5-0DB203ED8028}" srcOrd="0" destOrd="0" presId="urn:microsoft.com/office/officeart/2005/8/layout/radial5"/>
    <dgm:cxn modelId="{50E798E8-0CC5-4D43-897B-F5BE58096C87}" type="presOf" srcId="{3C5B3D1B-6F58-472A-A68A-CB5C455BB4D1}" destId="{5E059193-F1F4-47E4-8BA4-8CA67DC72D11}" srcOrd="0" destOrd="0" presId="urn:microsoft.com/office/officeart/2005/8/layout/radial5"/>
    <dgm:cxn modelId="{8286ABC4-3740-4B5E-AB3C-7906F4233975}" srcId="{05E60692-3124-4B7D-B49F-01761F57A403}" destId="{76B66472-39BF-4EB4-8502-6633F44617B2}" srcOrd="3" destOrd="0" parTransId="{581339A2-4968-4E47-BE32-0417ADF31A0C}" sibTransId="{0AB329D4-B71D-4296-AFE0-12A717D52749}"/>
    <dgm:cxn modelId="{07E51F31-3E30-4409-8B75-7CD6AEE7484B}" type="presOf" srcId="{581339A2-4968-4E47-BE32-0417ADF31A0C}" destId="{93B6FBD4-4A83-4D74-9B98-84C9790EADD7}" srcOrd="0" destOrd="0" presId="urn:microsoft.com/office/officeart/2005/8/layout/radial5"/>
    <dgm:cxn modelId="{B5FF8B9A-050A-4C1F-84D6-6281AC29D0EC}" type="presOf" srcId="{B94FBCE1-7AEA-4D69-9DA1-098D15D9F11F}" destId="{B496EDC1-9BAD-40A6-A574-2D81A8C14CE1}" srcOrd="0" destOrd="0" presId="urn:microsoft.com/office/officeart/2005/8/layout/radial5"/>
    <dgm:cxn modelId="{5023859A-CB7E-416E-A4E9-6CA4B18F154B}" type="presOf" srcId="{3C5B3D1B-6F58-472A-A68A-CB5C455BB4D1}" destId="{C8CCDC99-AF5B-497B-B28A-4A502FFD8022}" srcOrd="1" destOrd="0" presId="urn:microsoft.com/office/officeart/2005/8/layout/radial5"/>
    <dgm:cxn modelId="{B2D3D624-FBAA-4263-821A-ABA0DDE135BD}" type="presOf" srcId="{76B66472-39BF-4EB4-8502-6633F44617B2}" destId="{00D11C09-4D44-4002-B857-FC77B0482BBC}" srcOrd="0" destOrd="0" presId="urn:microsoft.com/office/officeart/2005/8/layout/radial5"/>
    <dgm:cxn modelId="{19CBD64C-F7DC-4FA5-A920-9C1504E40C22}" type="presOf" srcId="{1EFCA010-F824-4E51-8ED7-1695892E6D71}" destId="{37D02830-E8F9-4F0F-826C-B0355BD6C3A7}" srcOrd="1" destOrd="0" presId="urn:microsoft.com/office/officeart/2005/8/layout/radial5"/>
    <dgm:cxn modelId="{241FABE6-256F-49C4-A5A9-1FEBB143270B}" type="presOf" srcId="{581339A2-4968-4E47-BE32-0417ADF31A0C}" destId="{8BF52F0F-7B1B-41DB-AD9C-5946A5087E3C}" srcOrd="1" destOrd="0" presId="urn:microsoft.com/office/officeart/2005/8/layout/radial5"/>
    <dgm:cxn modelId="{29F25DE9-A324-4DA8-9D42-AA10E4755D54}" srcId="{3B05505D-02B5-4F08-B6CB-012F1A71630D}" destId="{05E60692-3124-4B7D-B49F-01761F57A403}" srcOrd="0" destOrd="0" parTransId="{88D5FF5F-A38E-4C0F-A147-3B47EF3F3A73}" sibTransId="{779A5A68-A04B-49EC-98A6-9046763B08C8}"/>
    <dgm:cxn modelId="{C2C34BF7-F39A-40F9-A11E-FBEF8AF59599}" type="presOf" srcId="{B94FBCE1-7AEA-4D69-9DA1-098D15D9F11F}" destId="{357496A1-8533-498A-BF29-AF4C234D528F}" srcOrd="1" destOrd="0" presId="urn:microsoft.com/office/officeart/2005/8/layout/radial5"/>
    <dgm:cxn modelId="{480B4816-2095-4016-9F48-7C740F4E808B}" srcId="{05E60692-3124-4B7D-B49F-01761F57A403}" destId="{F3486146-6DA4-4AAE-8C18-2A36F8C0D141}" srcOrd="4" destOrd="0" parTransId="{965E4FA8-9540-45F0-82A5-543269FEF05E}" sibTransId="{8C86BD73-4D45-47D2-A55E-ACA457152713}"/>
    <dgm:cxn modelId="{9F76B5A4-ADCF-46F4-89BD-00DF9B5770F6}" type="presOf" srcId="{1EFCA010-F824-4E51-8ED7-1695892E6D71}" destId="{4B94DB80-3C15-4C4C-A199-F2A698D89C9A}" srcOrd="0" destOrd="0" presId="urn:microsoft.com/office/officeart/2005/8/layout/radial5"/>
    <dgm:cxn modelId="{2491C4F2-603A-49D7-B196-5BFCCC3372D8}" type="presOf" srcId="{DEEC8F23-0A4B-447D-86CA-AE27DDBB611E}" destId="{9B3FF7FD-1EA2-475D-AD6C-100AC2236A4C}" srcOrd="0" destOrd="0" presId="urn:microsoft.com/office/officeart/2005/8/layout/radial5"/>
    <dgm:cxn modelId="{B311CD23-CCAA-47B9-B506-01673D596481}" type="presOf" srcId="{34ACE932-D977-4375-AD4C-F0D2E006DB09}" destId="{27F3FD3E-9D64-4C3E-B503-21DEA0FCDD68}" srcOrd="0" destOrd="0" presId="urn:microsoft.com/office/officeart/2005/8/layout/radial5"/>
    <dgm:cxn modelId="{4C715AC4-A7D0-48F0-AC30-4E6F886FC1E1}" type="presOf" srcId="{965E4FA8-9540-45F0-82A5-543269FEF05E}" destId="{A56B5449-AD08-4685-A7E6-A3B0D7DF46AF}" srcOrd="0" destOrd="0" presId="urn:microsoft.com/office/officeart/2005/8/layout/radial5"/>
    <dgm:cxn modelId="{E698C0C2-13DE-4216-B65B-96B497A3CEAC}" type="presOf" srcId="{05E60692-3124-4B7D-B49F-01761F57A403}" destId="{BD993A29-1917-42A5-A857-45A0138CFB59}" srcOrd="0" destOrd="0" presId="urn:microsoft.com/office/officeart/2005/8/layout/radial5"/>
    <dgm:cxn modelId="{E5A4A6A9-470E-419C-995D-5E415051BBB9}" srcId="{05E60692-3124-4B7D-B49F-01761F57A403}" destId="{DEEC8F23-0A4B-447D-86CA-AE27DDBB611E}" srcOrd="0" destOrd="0" parTransId="{3C5B3D1B-6F58-472A-A68A-CB5C455BB4D1}" sibTransId="{6FFB0E78-A61D-4102-9548-9F5684D99795}"/>
    <dgm:cxn modelId="{AF992087-EB03-4E7E-B4D9-600C0FD9F96B}" srcId="{05E60692-3124-4B7D-B49F-01761F57A403}" destId="{889A5270-8E4C-4605-A2EC-C8F0A493EBD2}" srcOrd="1" destOrd="0" parTransId="{1EFCA010-F824-4E51-8ED7-1695892E6D71}" sibTransId="{C9A80C9B-4A73-4884-9DF5-7D33894FE110}"/>
    <dgm:cxn modelId="{C0BC6F10-25F0-42C0-85D1-3896FBC3AD26}" type="presOf" srcId="{889A5270-8E4C-4605-A2EC-C8F0A493EBD2}" destId="{92258FDE-7C2D-47C4-B366-F9BC4CFF74D8}" srcOrd="0" destOrd="0" presId="urn:microsoft.com/office/officeart/2005/8/layout/radial5"/>
    <dgm:cxn modelId="{16C4130A-2072-4DB0-9AA1-8E9FAA697676}" type="presOf" srcId="{3B05505D-02B5-4F08-B6CB-012F1A71630D}" destId="{A6A86D6B-0BA8-4859-9CAE-A248CE78EFF5}" srcOrd="0" destOrd="0" presId="urn:microsoft.com/office/officeart/2005/8/layout/radial5"/>
    <dgm:cxn modelId="{5FB8AE9E-CEA5-4170-A45A-A381EB4ECD23}" type="presParOf" srcId="{A6A86D6B-0BA8-4859-9CAE-A248CE78EFF5}" destId="{BD993A29-1917-42A5-A857-45A0138CFB59}" srcOrd="0" destOrd="0" presId="urn:microsoft.com/office/officeart/2005/8/layout/radial5"/>
    <dgm:cxn modelId="{A3DEF5BB-263C-4294-84E8-F3D83865A142}" type="presParOf" srcId="{A6A86D6B-0BA8-4859-9CAE-A248CE78EFF5}" destId="{5E059193-F1F4-47E4-8BA4-8CA67DC72D11}" srcOrd="1" destOrd="0" presId="urn:microsoft.com/office/officeart/2005/8/layout/radial5"/>
    <dgm:cxn modelId="{2D389AA7-1AE4-4CC4-80A4-2EE334CDD133}" type="presParOf" srcId="{5E059193-F1F4-47E4-8BA4-8CA67DC72D11}" destId="{C8CCDC99-AF5B-497B-B28A-4A502FFD8022}" srcOrd="0" destOrd="0" presId="urn:microsoft.com/office/officeart/2005/8/layout/radial5"/>
    <dgm:cxn modelId="{A00F1037-BCF6-4C47-83B1-637B10A401AE}" type="presParOf" srcId="{A6A86D6B-0BA8-4859-9CAE-A248CE78EFF5}" destId="{9B3FF7FD-1EA2-475D-AD6C-100AC2236A4C}" srcOrd="2" destOrd="0" presId="urn:microsoft.com/office/officeart/2005/8/layout/radial5"/>
    <dgm:cxn modelId="{3F4C5409-9C4D-4672-A938-59135DFEAFA2}" type="presParOf" srcId="{A6A86D6B-0BA8-4859-9CAE-A248CE78EFF5}" destId="{4B94DB80-3C15-4C4C-A199-F2A698D89C9A}" srcOrd="3" destOrd="0" presId="urn:microsoft.com/office/officeart/2005/8/layout/radial5"/>
    <dgm:cxn modelId="{4029BE20-C19B-4696-85AF-0251A23FEB7C}" type="presParOf" srcId="{4B94DB80-3C15-4C4C-A199-F2A698D89C9A}" destId="{37D02830-E8F9-4F0F-826C-B0355BD6C3A7}" srcOrd="0" destOrd="0" presId="urn:microsoft.com/office/officeart/2005/8/layout/radial5"/>
    <dgm:cxn modelId="{2FDCADC1-84D8-4BDA-877A-9B553999EDA9}" type="presParOf" srcId="{A6A86D6B-0BA8-4859-9CAE-A248CE78EFF5}" destId="{92258FDE-7C2D-47C4-B366-F9BC4CFF74D8}" srcOrd="4" destOrd="0" presId="urn:microsoft.com/office/officeart/2005/8/layout/radial5"/>
    <dgm:cxn modelId="{2F277206-8B82-4B66-AAC1-E050E5F30A98}" type="presParOf" srcId="{A6A86D6B-0BA8-4859-9CAE-A248CE78EFF5}" destId="{B496EDC1-9BAD-40A6-A574-2D81A8C14CE1}" srcOrd="5" destOrd="0" presId="urn:microsoft.com/office/officeart/2005/8/layout/radial5"/>
    <dgm:cxn modelId="{A410305F-5061-441A-812E-603CC4CA34FB}" type="presParOf" srcId="{B496EDC1-9BAD-40A6-A574-2D81A8C14CE1}" destId="{357496A1-8533-498A-BF29-AF4C234D528F}" srcOrd="0" destOrd="0" presId="urn:microsoft.com/office/officeart/2005/8/layout/radial5"/>
    <dgm:cxn modelId="{2982DFF2-3DCF-4DAD-8EE2-E2450B186C9F}" type="presParOf" srcId="{A6A86D6B-0BA8-4859-9CAE-A248CE78EFF5}" destId="{27F3FD3E-9D64-4C3E-B503-21DEA0FCDD68}" srcOrd="6" destOrd="0" presId="urn:microsoft.com/office/officeart/2005/8/layout/radial5"/>
    <dgm:cxn modelId="{06ED4B70-4DBE-4021-A35E-32AC0089E2FC}" type="presParOf" srcId="{A6A86D6B-0BA8-4859-9CAE-A248CE78EFF5}" destId="{93B6FBD4-4A83-4D74-9B98-84C9790EADD7}" srcOrd="7" destOrd="0" presId="urn:microsoft.com/office/officeart/2005/8/layout/radial5"/>
    <dgm:cxn modelId="{80501266-59A5-47FB-BBEA-C9F4FF459312}" type="presParOf" srcId="{93B6FBD4-4A83-4D74-9B98-84C9790EADD7}" destId="{8BF52F0F-7B1B-41DB-AD9C-5946A5087E3C}" srcOrd="0" destOrd="0" presId="urn:microsoft.com/office/officeart/2005/8/layout/radial5"/>
    <dgm:cxn modelId="{99FD38B2-F534-471E-937F-3257D065F801}" type="presParOf" srcId="{A6A86D6B-0BA8-4859-9CAE-A248CE78EFF5}" destId="{00D11C09-4D44-4002-B857-FC77B0482BBC}" srcOrd="8" destOrd="0" presId="urn:microsoft.com/office/officeart/2005/8/layout/radial5"/>
    <dgm:cxn modelId="{E9E3558B-6165-4B44-BC6C-FB5E3ED2E0DE}" type="presParOf" srcId="{A6A86D6B-0BA8-4859-9CAE-A248CE78EFF5}" destId="{A56B5449-AD08-4685-A7E6-A3B0D7DF46AF}" srcOrd="9" destOrd="0" presId="urn:microsoft.com/office/officeart/2005/8/layout/radial5"/>
    <dgm:cxn modelId="{7270CEFC-4D1B-4B11-852C-965D1D6C1D24}" type="presParOf" srcId="{A56B5449-AD08-4685-A7E6-A3B0D7DF46AF}" destId="{113E1C63-BB3D-4392-B185-44D9EE8C10B1}" srcOrd="0" destOrd="0" presId="urn:microsoft.com/office/officeart/2005/8/layout/radial5"/>
    <dgm:cxn modelId="{FD63B24B-6F61-4E91-8714-4E38406DE72E}" type="presParOf" srcId="{A6A86D6B-0BA8-4859-9CAE-A248CE78EFF5}" destId="{11A315D0-A1BD-4479-84F5-0DB203ED8028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DF171-BE2F-47E7-A0B6-7F9628F3463D}">
      <dsp:nvSpPr>
        <dsp:cNvPr id="0" name=""/>
        <dsp:cNvSpPr/>
      </dsp:nvSpPr>
      <dsp:spPr>
        <a:xfrm>
          <a:off x="129437" y="470463"/>
          <a:ext cx="1888783" cy="1086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УМК</a:t>
          </a:r>
          <a:endParaRPr lang="ru-RU" sz="60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129437" y="470463"/>
        <a:ext cx="1888783" cy="1086039"/>
      </dsp:txXfrm>
    </dsp:sp>
    <dsp:sp modelId="{FF778144-1FB0-4563-B419-75B9C81D5059}">
      <dsp:nvSpPr>
        <dsp:cNvPr id="0" name=""/>
        <dsp:cNvSpPr/>
      </dsp:nvSpPr>
      <dsp:spPr>
        <a:xfrm>
          <a:off x="129437" y="2014775"/>
          <a:ext cx="1888783" cy="1166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29437" y="2014775"/>
        <a:ext cx="1888783" cy="1166149"/>
      </dsp:txXfrm>
    </dsp:sp>
    <dsp:sp modelId="{38450C80-AB81-4B40-806B-51E2F9C5C6F8}">
      <dsp:nvSpPr>
        <dsp:cNvPr id="0" name=""/>
        <dsp:cNvSpPr/>
      </dsp:nvSpPr>
      <dsp:spPr>
        <a:xfrm>
          <a:off x="127290" y="512956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DF6CFF-CD67-44E5-B019-00D47CF845C5}">
      <dsp:nvSpPr>
        <dsp:cNvPr id="0" name=""/>
        <dsp:cNvSpPr/>
      </dsp:nvSpPr>
      <dsp:spPr>
        <a:xfrm>
          <a:off x="232461" y="302614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551882"/>
                <a:satOff val="2212"/>
                <a:lumOff val="479"/>
                <a:alphaOff val="0"/>
                <a:shade val="51000"/>
                <a:satMod val="130000"/>
              </a:schemeClr>
            </a:gs>
            <a:gs pos="80000">
              <a:schemeClr val="accent5">
                <a:hueOff val="-551882"/>
                <a:satOff val="2212"/>
                <a:lumOff val="479"/>
                <a:alphaOff val="0"/>
                <a:shade val="93000"/>
                <a:satMod val="130000"/>
              </a:schemeClr>
            </a:gs>
            <a:gs pos="100000">
              <a:schemeClr val="accent5">
                <a:hueOff val="-551882"/>
                <a:satOff val="2212"/>
                <a:lumOff val="47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8C181E-CAEE-473C-9F59-34C6ED7AC16D}">
      <dsp:nvSpPr>
        <dsp:cNvPr id="0" name=""/>
        <dsp:cNvSpPr/>
      </dsp:nvSpPr>
      <dsp:spPr>
        <a:xfrm>
          <a:off x="484872" y="344682"/>
          <a:ext cx="236097" cy="236097"/>
        </a:xfrm>
        <a:prstGeom prst="ellipse">
          <a:avLst/>
        </a:prstGeom>
        <a:gradFill rotWithShape="0">
          <a:gsLst>
            <a:gs pos="0">
              <a:schemeClr val="accent5">
                <a:hueOff val="-1103764"/>
                <a:satOff val="4423"/>
                <a:lumOff val="959"/>
                <a:alphaOff val="0"/>
                <a:shade val="51000"/>
                <a:satMod val="130000"/>
              </a:schemeClr>
            </a:gs>
            <a:gs pos="80000">
              <a:schemeClr val="accent5">
                <a:hueOff val="-1103764"/>
                <a:satOff val="4423"/>
                <a:lumOff val="959"/>
                <a:alphaOff val="0"/>
                <a:shade val="93000"/>
                <a:satMod val="130000"/>
              </a:schemeClr>
            </a:gs>
            <a:gs pos="100000">
              <a:schemeClr val="accent5">
                <a:hueOff val="-1103764"/>
                <a:satOff val="4423"/>
                <a:lumOff val="9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4A0244-F522-4957-B054-DAF1DF5FD912}">
      <dsp:nvSpPr>
        <dsp:cNvPr id="0" name=""/>
        <dsp:cNvSpPr/>
      </dsp:nvSpPr>
      <dsp:spPr>
        <a:xfrm>
          <a:off x="695213" y="113306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shade val="51000"/>
                <a:satMod val="130000"/>
              </a:schemeClr>
            </a:gs>
            <a:gs pos="80000">
              <a:schemeClr val="accent5">
                <a:hueOff val="-1655646"/>
                <a:satOff val="6635"/>
                <a:lumOff val="1438"/>
                <a:alphaOff val="0"/>
                <a:shade val="93000"/>
                <a:satMod val="13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0D06EA-83D2-4B96-9FBF-9EBEC9674122}">
      <dsp:nvSpPr>
        <dsp:cNvPr id="0" name=""/>
        <dsp:cNvSpPr/>
      </dsp:nvSpPr>
      <dsp:spPr>
        <a:xfrm>
          <a:off x="968658" y="29169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2207528"/>
                <a:satOff val="8847"/>
                <a:lumOff val="1917"/>
                <a:alphaOff val="0"/>
                <a:shade val="51000"/>
                <a:satMod val="130000"/>
              </a:schemeClr>
            </a:gs>
            <a:gs pos="80000">
              <a:schemeClr val="accent5">
                <a:hueOff val="-2207528"/>
                <a:satOff val="8847"/>
                <a:lumOff val="1917"/>
                <a:alphaOff val="0"/>
                <a:shade val="93000"/>
                <a:satMod val="130000"/>
              </a:schemeClr>
            </a:gs>
            <a:gs pos="100000">
              <a:schemeClr val="accent5">
                <a:hueOff val="-2207528"/>
                <a:satOff val="8847"/>
                <a:lumOff val="19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B3B00B-4A68-4F77-BAB8-978CC9597F11}">
      <dsp:nvSpPr>
        <dsp:cNvPr id="0" name=""/>
        <dsp:cNvSpPr/>
      </dsp:nvSpPr>
      <dsp:spPr>
        <a:xfrm>
          <a:off x="1305205" y="176409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2759410"/>
                <a:satOff val="11059"/>
                <a:lumOff val="2397"/>
                <a:alphaOff val="0"/>
                <a:shade val="51000"/>
                <a:satMod val="130000"/>
              </a:schemeClr>
            </a:gs>
            <a:gs pos="80000">
              <a:schemeClr val="accent5">
                <a:hueOff val="-2759410"/>
                <a:satOff val="11059"/>
                <a:lumOff val="2397"/>
                <a:alphaOff val="0"/>
                <a:shade val="93000"/>
                <a:satMod val="130000"/>
              </a:schemeClr>
            </a:gs>
            <a:gs pos="100000">
              <a:schemeClr val="accent5">
                <a:hueOff val="-2759410"/>
                <a:satOff val="11059"/>
                <a:lumOff val="239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D1E50D-B508-4D93-96F7-9B9C45CF0DDB}">
      <dsp:nvSpPr>
        <dsp:cNvPr id="0" name=""/>
        <dsp:cNvSpPr/>
      </dsp:nvSpPr>
      <dsp:spPr>
        <a:xfrm>
          <a:off x="1515547" y="281580"/>
          <a:ext cx="236097" cy="236097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E20AE8-D92F-4025-9697-5D2E06B6EAEC}">
      <dsp:nvSpPr>
        <dsp:cNvPr id="0" name=""/>
        <dsp:cNvSpPr/>
      </dsp:nvSpPr>
      <dsp:spPr>
        <a:xfrm>
          <a:off x="1810025" y="512956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3863174"/>
                <a:satOff val="15482"/>
                <a:lumOff val="3355"/>
                <a:alphaOff val="0"/>
                <a:shade val="51000"/>
                <a:satMod val="130000"/>
              </a:schemeClr>
            </a:gs>
            <a:gs pos="80000">
              <a:schemeClr val="accent5">
                <a:hueOff val="-3863174"/>
                <a:satOff val="15482"/>
                <a:lumOff val="3355"/>
                <a:alphaOff val="0"/>
                <a:shade val="93000"/>
                <a:satMod val="130000"/>
              </a:schemeClr>
            </a:gs>
            <a:gs pos="100000">
              <a:schemeClr val="accent5">
                <a:hueOff val="-3863174"/>
                <a:satOff val="15482"/>
                <a:lumOff val="335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8BDE2A-45AE-49EF-B2F6-63B49E2246A8}">
      <dsp:nvSpPr>
        <dsp:cNvPr id="0" name=""/>
        <dsp:cNvSpPr/>
      </dsp:nvSpPr>
      <dsp:spPr>
        <a:xfrm>
          <a:off x="1936230" y="744332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4415056"/>
                <a:satOff val="17694"/>
                <a:lumOff val="3835"/>
                <a:alphaOff val="0"/>
                <a:shade val="51000"/>
                <a:satMod val="130000"/>
              </a:schemeClr>
            </a:gs>
            <a:gs pos="80000">
              <a:schemeClr val="accent5">
                <a:hueOff val="-4415056"/>
                <a:satOff val="17694"/>
                <a:lumOff val="3835"/>
                <a:alphaOff val="0"/>
                <a:shade val="93000"/>
                <a:satMod val="130000"/>
              </a:schemeClr>
            </a:gs>
            <a:gs pos="100000">
              <a:schemeClr val="accent5">
                <a:hueOff val="-4415056"/>
                <a:satOff val="17694"/>
                <a:lumOff val="38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6DDF6E-98AE-4897-ACE6-C23CB470963C}">
      <dsp:nvSpPr>
        <dsp:cNvPr id="0" name=""/>
        <dsp:cNvSpPr/>
      </dsp:nvSpPr>
      <dsp:spPr>
        <a:xfrm>
          <a:off x="842453" y="302614"/>
          <a:ext cx="386342" cy="386342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B3B7E4-2B7F-4581-A9D2-0C0C21708CFC}">
      <dsp:nvSpPr>
        <dsp:cNvPr id="0" name=""/>
        <dsp:cNvSpPr/>
      </dsp:nvSpPr>
      <dsp:spPr>
        <a:xfrm>
          <a:off x="22120" y="1101913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5518820"/>
                <a:satOff val="22117"/>
                <a:lumOff val="4793"/>
                <a:alphaOff val="0"/>
                <a:shade val="51000"/>
                <a:satMod val="130000"/>
              </a:schemeClr>
            </a:gs>
            <a:gs pos="80000">
              <a:schemeClr val="accent5">
                <a:hueOff val="-5518820"/>
                <a:satOff val="22117"/>
                <a:lumOff val="4793"/>
                <a:alphaOff val="0"/>
                <a:shade val="93000"/>
                <a:satMod val="130000"/>
              </a:schemeClr>
            </a:gs>
            <a:gs pos="100000">
              <a:schemeClr val="accent5">
                <a:hueOff val="-5518820"/>
                <a:satOff val="22117"/>
                <a:lumOff val="479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7C6159-C300-4D88-8965-04A796B7EC96}">
      <dsp:nvSpPr>
        <dsp:cNvPr id="0" name=""/>
        <dsp:cNvSpPr/>
      </dsp:nvSpPr>
      <dsp:spPr>
        <a:xfrm>
          <a:off x="148325" y="1291220"/>
          <a:ext cx="236097" cy="236097"/>
        </a:xfrm>
        <a:prstGeom prst="ellipse">
          <a:avLst/>
        </a:prstGeom>
        <a:gradFill rotWithShape="0">
          <a:gsLst>
            <a:gs pos="0">
              <a:schemeClr val="accent5">
                <a:hueOff val="-6070702"/>
                <a:satOff val="24329"/>
                <a:lumOff val="5273"/>
                <a:alphaOff val="0"/>
                <a:shade val="51000"/>
                <a:satMod val="130000"/>
              </a:schemeClr>
            </a:gs>
            <a:gs pos="80000">
              <a:schemeClr val="accent5">
                <a:hueOff val="-6070702"/>
                <a:satOff val="24329"/>
                <a:lumOff val="5273"/>
                <a:alphaOff val="0"/>
                <a:shade val="93000"/>
                <a:satMod val="130000"/>
              </a:schemeClr>
            </a:gs>
            <a:gs pos="100000">
              <a:schemeClr val="accent5">
                <a:hueOff val="-6070702"/>
                <a:satOff val="24329"/>
                <a:lumOff val="52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7199DF-2820-47E9-B29F-8FB05187C30D}">
      <dsp:nvSpPr>
        <dsp:cNvPr id="0" name=""/>
        <dsp:cNvSpPr/>
      </dsp:nvSpPr>
      <dsp:spPr>
        <a:xfrm>
          <a:off x="463837" y="1459494"/>
          <a:ext cx="343415" cy="343415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C41F4E-0FDB-497D-A88A-0055A3E190AD}">
      <dsp:nvSpPr>
        <dsp:cNvPr id="0" name=""/>
        <dsp:cNvSpPr/>
      </dsp:nvSpPr>
      <dsp:spPr>
        <a:xfrm>
          <a:off x="905555" y="1732938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7174466"/>
                <a:satOff val="28752"/>
                <a:lumOff val="6231"/>
                <a:alphaOff val="0"/>
                <a:shade val="51000"/>
                <a:satMod val="130000"/>
              </a:schemeClr>
            </a:gs>
            <a:gs pos="80000">
              <a:schemeClr val="accent5">
                <a:hueOff val="-7174466"/>
                <a:satOff val="28752"/>
                <a:lumOff val="6231"/>
                <a:alphaOff val="0"/>
                <a:shade val="93000"/>
                <a:satMod val="130000"/>
              </a:schemeClr>
            </a:gs>
            <a:gs pos="100000">
              <a:schemeClr val="accent5">
                <a:hueOff val="-7174466"/>
                <a:satOff val="28752"/>
                <a:lumOff val="62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01D8F3-F6DD-43B9-9396-10DA998EDFDE}">
      <dsp:nvSpPr>
        <dsp:cNvPr id="0" name=""/>
        <dsp:cNvSpPr/>
      </dsp:nvSpPr>
      <dsp:spPr>
        <a:xfrm>
          <a:off x="989692" y="1459494"/>
          <a:ext cx="236097" cy="236097"/>
        </a:xfrm>
        <a:prstGeom prst="ellipse">
          <a:avLst/>
        </a:prstGeom>
        <a:gradFill rotWithShape="0">
          <a:gsLst>
            <a:gs pos="0">
              <a:schemeClr val="accent5">
                <a:hueOff val="-7726349"/>
                <a:satOff val="30964"/>
                <a:lumOff val="6711"/>
                <a:alphaOff val="0"/>
                <a:shade val="51000"/>
                <a:satMod val="130000"/>
              </a:schemeClr>
            </a:gs>
            <a:gs pos="80000">
              <a:schemeClr val="accent5">
                <a:hueOff val="-7726349"/>
                <a:satOff val="30964"/>
                <a:lumOff val="6711"/>
                <a:alphaOff val="0"/>
                <a:shade val="93000"/>
                <a:satMod val="130000"/>
              </a:schemeClr>
            </a:gs>
            <a:gs pos="100000">
              <a:schemeClr val="accent5">
                <a:hueOff val="-7726349"/>
                <a:satOff val="30964"/>
                <a:lumOff val="67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E35926-CBC0-4CCE-BED3-A98CE52B19F8}">
      <dsp:nvSpPr>
        <dsp:cNvPr id="0" name=""/>
        <dsp:cNvSpPr/>
      </dsp:nvSpPr>
      <dsp:spPr>
        <a:xfrm>
          <a:off x="1200034" y="1753973"/>
          <a:ext cx="150244" cy="150244"/>
        </a:xfrm>
        <a:prstGeom prst="ellipse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shade val="51000"/>
                <a:satMod val="130000"/>
              </a:schemeClr>
            </a:gs>
            <a:gs pos="80000">
              <a:schemeClr val="accent5">
                <a:hueOff val="-8278230"/>
                <a:satOff val="33176"/>
                <a:lumOff val="7190"/>
                <a:alphaOff val="0"/>
                <a:shade val="93000"/>
                <a:satMod val="13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E27281-D6DB-4340-BAC8-6C3B308E35A3}">
      <dsp:nvSpPr>
        <dsp:cNvPr id="0" name=""/>
        <dsp:cNvSpPr/>
      </dsp:nvSpPr>
      <dsp:spPr>
        <a:xfrm>
          <a:off x="1389342" y="1417426"/>
          <a:ext cx="343415" cy="343415"/>
        </a:xfrm>
        <a:prstGeom prst="ellipse">
          <a:avLst/>
        </a:prstGeom>
        <a:gradFill rotWithShape="0">
          <a:gsLst>
            <a:gs pos="0">
              <a:schemeClr val="accent5">
                <a:hueOff val="-8830112"/>
                <a:satOff val="35388"/>
                <a:lumOff val="7669"/>
                <a:alphaOff val="0"/>
                <a:shade val="51000"/>
                <a:satMod val="130000"/>
              </a:schemeClr>
            </a:gs>
            <a:gs pos="80000">
              <a:schemeClr val="accent5">
                <a:hueOff val="-8830112"/>
                <a:satOff val="35388"/>
                <a:lumOff val="7669"/>
                <a:alphaOff val="0"/>
                <a:shade val="93000"/>
                <a:satMod val="130000"/>
              </a:schemeClr>
            </a:gs>
            <a:gs pos="100000">
              <a:schemeClr val="accent5">
                <a:hueOff val="-8830112"/>
                <a:satOff val="35388"/>
                <a:lumOff val="76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3A1286-AC5E-446A-BEF0-31F25E378393}">
      <dsp:nvSpPr>
        <dsp:cNvPr id="0" name=""/>
        <dsp:cNvSpPr/>
      </dsp:nvSpPr>
      <dsp:spPr>
        <a:xfrm>
          <a:off x="1852094" y="1333289"/>
          <a:ext cx="236097" cy="236097"/>
        </a:xfrm>
        <a:prstGeom prst="ellipse">
          <a:avLst/>
        </a:prstGeom>
        <a:gradFill rotWithShape="0">
          <a:gsLst>
            <a:gs pos="0">
              <a:schemeClr val="accent5">
                <a:hueOff val="-9381994"/>
                <a:satOff val="37599"/>
                <a:lumOff val="8149"/>
                <a:alphaOff val="0"/>
                <a:shade val="51000"/>
                <a:satMod val="130000"/>
              </a:schemeClr>
            </a:gs>
            <a:gs pos="80000">
              <a:schemeClr val="accent5">
                <a:hueOff val="-9381994"/>
                <a:satOff val="37599"/>
                <a:lumOff val="8149"/>
                <a:alphaOff val="0"/>
                <a:shade val="93000"/>
                <a:satMod val="130000"/>
              </a:schemeClr>
            </a:gs>
            <a:gs pos="100000">
              <a:schemeClr val="accent5">
                <a:hueOff val="-9381994"/>
                <a:satOff val="37599"/>
                <a:lumOff val="81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18A4A9-71D1-440D-9EAC-384CC2606E63}">
      <dsp:nvSpPr>
        <dsp:cNvPr id="0" name=""/>
        <dsp:cNvSpPr/>
      </dsp:nvSpPr>
      <dsp:spPr>
        <a:xfrm>
          <a:off x="2088192" y="344332"/>
          <a:ext cx="693386" cy="1323749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8C9C70-989F-4399-92C5-F28C93952C80}">
      <dsp:nvSpPr>
        <dsp:cNvPr id="0" name=""/>
        <dsp:cNvSpPr/>
      </dsp:nvSpPr>
      <dsp:spPr>
        <a:xfrm>
          <a:off x="2655508" y="344332"/>
          <a:ext cx="693386" cy="1323749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D5C510-944F-4680-9A64-7B5A5BA0C79E}">
      <dsp:nvSpPr>
        <dsp:cNvPr id="0" name=""/>
        <dsp:cNvSpPr/>
      </dsp:nvSpPr>
      <dsp:spPr>
        <a:xfrm>
          <a:off x="3348894" y="29169"/>
          <a:ext cx="4848241" cy="2110429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0" kern="120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Учебно</a:t>
          </a:r>
          <a:r>
            <a:rPr lang="ru-RU" sz="40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– методический комплект</a:t>
          </a:r>
          <a:endParaRPr lang="ru-RU" sz="40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8902" y="338234"/>
        <a:ext cx="3428225" cy="1492299"/>
      </dsp:txXfrm>
    </dsp:sp>
    <dsp:sp modelId="{24A5D528-982E-412B-A014-C73DD7814FB5}">
      <dsp:nvSpPr>
        <dsp:cNvPr id="0" name=""/>
        <dsp:cNvSpPr/>
      </dsp:nvSpPr>
      <dsp:spPr>
        <a:xfrm>
          <a:off x="4827488" y="2045039"/>
          <a:ext cx="1891053" cy="1166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4827488" y="2045039"/>
        <a:ext cx="1891053" cy="11661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93A29-1917-42A5-A857-45A0138CFB59}">
      <dsp:nvSpPr>
        <dsp:cNvPr id="0" name=""/>
        <dsp:cNvSpPr/>
      </dsp:nvSpPr>
      <dsp:spPr>
        <a:xfrm>
          <a:off x="3401846" y="2808248"/>
          <a:ext cx="1873043" cy="187304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УМК</a:t>
          </a:r>
          <a:endParaRPr lang="ru-RU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76147" y="3082549"/>
        <a:ext cx="1324441" cy="1324441"/>
      </dsp:txXfrm>
    </dsp:sp>
    <dsp:sp modelId="{5E059193-F1F4-47E4-8BA4-8CA67DC72D11}">
      <dsp:nvSpPr>
        <dsp:cNvPr id="0" name=""/>
        <dsp:cNvSpPr/>
      </dsp:nvSpPr>
      <dsp:spPr>
        <a:xfrm rot="16077968">
          <a:off x="4121896" y="2175719"/>
          <a:ext cx="344116" cy="636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10800000">
        <a:off x="4175345" y="2354671"/>
        <a:ext cx="240881" cy="382100"/>
      </dsp:txXfrm>
    </dsp:sp>
    <dsp:sp modelId="{9B3FF7FD-1EA2-475D-AD6C-100AC2236A4C}">
      <dsp:nvSpPr>
        <dsp:cNvPr id="0" name=""/>
        <dsp:cNvSpPr/>
      </dsp:nvSpPr>
      <dsp:spPr>
        <a:xfrm>
          <a:off x="2321454" y="287066"/>
          <a:ext cx="3854760" cy="187304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Туган</a:t>
          </a:r>
          <a:r>
            <a:rPr lang="ru-RU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телдә</a:t>
          </a:r>
          <a:r>
            <a:rPr lang="ru-RU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сөйләшәбез</a:t>
          </a:r>
          <a:r>
            <a:rPr lang="ru-RU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5971" y="561367"/>
        <a:ext cx="2725726" cy="1324441"/>
      </dsp:txXfrm>
    </dsp:sp>
    <dsp:sp modelId="{4B94DB80-3C15-4C4C-A199-F2A698D89C9A}">
      <dsp:nvSpPr>
        <dsp:cNvPr id="0" name=""/>
        <dsp:cNvSpPr/>
      </dsp:nvSpPr>
      <dsp:spPr>
        <a:xfrm rot="20325411">
          <a:off x="5348714" y="2957882"/>
          <a:ext cx="389498" cy="636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5352684" y="3106418"/>
        <a:ext cx="272649" cy="382100"/>
      </dsp:txXfrm>
    </dsp:sp>
    <dsp:sp modelId="{92258FDE-7C2D-47C4-B366-F9BC4CFF74D8}">
      <dsp:nvSpPr>
        <dsp:cNvPr id="0" name=""/>
        <dsp:cNvSpPr/>
      </dsp:nvSpPr>
      <dsp:spPr>
        <a:xfrm>
          <a:off x="5569905" y="1655695"/>
          <a:ext cx="3466590" cy="1873043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«Изучаем русский язык» 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77575" y="1929996"/>
        <a:ext cx="2451250" cy="1324441"/>
      </dsp:txXfrm>
    </dsp:sp>
    <dsp:sp modelId="{B496EDC1-9BAD-40A6-A574-2D81A8C14CE1}">
      <dsp:nvSpPr>
        <dsp:cNvPr id="0" name=""/>
        <dsp:cNvSpPr/>
      </dsp:nvSpPr>
      <dsp:spPr>
        <a:xfrm rot="2266309">
          <a:off x="5191613" y="4283493"/>
          <a:ext cx="505795" cy="636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5207511" y="4364389"/>
        <a:ext cx="354057" cy="382100"/>
      </dsp:txXfrm>
    </dsp:sp>
    <dsp:sp modelId="{27F3FD3E-9D64-4C3E-B503-21DEA0FCDD68}">
      <dsp:nvSpPr>
        <dsp:cNvPr id="0" name=""/>
        <dsp:cNvSpPr/>
      </dsp:nvSpPr>
      <dsp:spPr>
        <a:xfrm>
          <a:off x="4986698" y="4751691"/>
          <a:ext cx="3719376" cy="1873043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Региональная программа </a:t>
          </a:r>
          <a:endParaRPr lang="ru-RU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31388" y="5025992"/>
        <a:ext cx="2629996" cy="1324441"/>
      </dsp:txXfrm>
    </dsp:sp>
    <dsp:sp modelId="{93B6FBD4-4A83-4D74-9B98-84C9790EADD7}">
      <dsp:nvSpPr>
        <dsp:cNvPr id="0" name=""/>
        <dsp:cNvSpPr/>
      </dsp:nvSpPr>
      <dsp:spPr>
        <a:xfrm rot="8380730">
          <a:off x="3159305" y="4262257"/>
          <a:ext cx="388272" cy="636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10800000">
        <a:off x="3261951" y="4351938"/>
        <a:ext cx="271790" cy="382100"/>
      </dsp:txXfrm>
    </dsp:sp>
    <dsp:sp modelId="{00D11C09-4D44-4002-B857-FC77B0482BBC}">
      <dsp:nvSpPr>
        <dsp:cNvPr id="0" name=""/>
        <dsp:cNvSpPr/>
      </dsp:nvSpPr>
      <dsp:spPr>
        <a:xfrm>
          <a:off x="376510" y="4681119"/>
          <a:ext cx="3510195" cy="1873043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9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Мәктәпкәчә</a:t>
          </a:r>
          <a:r>
            <a:rPr lang="ru-RU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яшьтәгеләр</a:t>
          </a:r>
          <a:r>
            <a:rPr lang="ru-RU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әлифбасы</a:t>
          </a:r>
          <a:r>
            <a:rPr lang="ru-RU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0566" y="4955420"/>
        <a:ext cx="2482083" cy="1324441"/>
      </dsp:txXfrm>
    </dsp:sp>
    <dsp:sp modelId="{A56B5449-AD08-4685-A7E6-A3B0D7DF46AF}">
      <dsp:nvSpPr>
        <dsp:cNvPr id="0" name=""/>
        <dsp:cNvSpPr/>
      </dsp:nvSpPr>
      <dsp:spPr>
        <a:xfrm rot="12089100">
          <a:off x="3043631" y="2978372"/>
          <a:ext cx="313199" cy="636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10800000">
        <a:off x="3134327" y="3122946"/>
        <a:ext cx="219239" cy="382100"/>
      </dsp:txXfrm>
    </dsp:sp>
    <dsp:sp modelId="{11A315D0-A1BD-4479-84F5-0DB203ED8028}">
      <dsp:nvSpPr>
        <dsp:cNvPr id="0" name=""/>
        <dsp:cNvSpPr/>
      </dsp:nvSpPr>
      <dsp:spPr>
        <a:xfrm>
          <a:off x="0" y="1727731"/>
          <a:ext cx="3186421" cy="1873043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Татарча</a:t>
          </a: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сөйләшәбез</a:t>
          </a: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641" y="2002032"/>
        <a:ext cx="2253139" cy="1324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69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microsoft.com/office/2007/relationships/hdphoto" Target="../media/hdphoto7.wdp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microsoft.com/office/2007/relationships/hdphoto" Target="../media/hdphoto9.wdp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microsoft.com/office/2007/relationships/hdphoto" Target="../media/hdphoto8.wdp"/><Relationship Id="rId4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g"/><Relationship Id="rId12" Type="http://schemas.openxmlformats.org/officeDocument/2006/relationships/image" Target="../media/image1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image" Target="../media/image16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3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11" Type="http://schemas.openxmlformats.org/officeDocument/2006/relationships/image" Target="../media/image35.png"/><Relationship Id="rId5" Type="http://schemas.microsoft.com/office/2007/relationships/hdphoto" Target="../media/hdphoto4.wdp"/><Relationship Id="rId10" Type="http://schemas.openxmlformats.org/officeDocument/2006/relationships/image" Target="../media/image34.png"/><Relationship Id="rId4" Type="http://schemas.openxmlformats.org/officeDocument/2006/relationships/image" Target="../media/image30.jpeg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60648"/>
            <a:ext cx="7308304" cy="1008112"/>
          </a:xfrm>
        </p:spPr>
        <p:txBody>
          <a:bodyPr>
            <a:noAutofit/>
          </a:bodyPr>
          <a:lstStyle/>
          <a:p>
            <a:pPr algn="r"/>
            <a:r>
              <a:rPr lang="ru-RU" altLang="ru-RU" sz="1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</a:t>
            </a:r>
            <a:r>
              <a:rPr lang="ru-RU" altLang="ru-RU" sz="1800" b="1" i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i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i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  <a:r>
              <a:rPr lang="ru-RU" altLang="ru-RU" sz="1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altLang="ru-RU" sz="1800" b="1" i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i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i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1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общеразвивающего вида </a:t>
            </a:r>
            <a:br>
              <a:rPr lang="ru-RU" altLang="ru-RU" sz="1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18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Голбакча</a:t>
            </a:r>
            <a:r>
              <a:rPr lang="ru-RU" altLang="ru-RU" sz="18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с. </a:t>
            </a:r>
            <a:r>
              <a:rPr lang="ru-RU" altLang="ru-RU" sz="1800" b="1" i="1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Кульшарипово</a:t>
            </a:r>
            <a:endParaRPr lang="ru-RU" sz="1800" b="1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496944" cy="482453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из опыта работы:</a:t>
            </a:r>
          </a:p>
          <a:p>
            <a:endParaRPr lang="ru-RU" b="1" i="1" dirty="0"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наглядно – практического материала для эффективного внедрения технологий УМК в образовательной </a:t>
            </a:r>
          </a:p>
          <a:p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«Музыка» </a:t>
            </a:r>
          </a:p>
          <a:p>
            <a:endParaRPr lang="ru-RU" b="1" i="1" dirty="0"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</a:p>
          <a:p>
            <a:pPr algn="r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ервой квалификационной категории </a:t>
            </a:r>
            <a:endParaRPr lang="ru-RU" sz="1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Газизова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Альфия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Аминовна</a:t>
            </a:r>
            <a:endParaRPr lang="ru-RU" sz="18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6923112" cy="1152128"/>
          </a:xfrm>
        </p:spPr>
        <p:txBody>
          <a:bodyPr>
            <a:normAutofit fontScale="90000"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Татарча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сөйләшәбез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 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30" y="5164465"/>
            <a:ext cx="1446213" cy="127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4869160"/>
            <a:ext cx="1583407" cy="1557718"/>
          </a:xfrm>
          <a:prstGeom prst="rect">
            <a:avLst/>
          </a:prstGeom>
          <a:solidFill>
            <a:srgbClr val="CC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70" y="4130925"/>
            <a:ext cx="1656569" cy="151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тат3пр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1131">
            <a:off x="6128206" y="1816117"/>
            <a:ext cx="2773655" cy="3284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тат3g методичк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8459">
            <a:off x="4739569" y="3428560"/>
            <a:ext cx="2237602" cy="277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95" y="1903616"/>
            <a:ext cx="546981" cy="1648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21833"/>
            <a:ext cx="829252" cy="1863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921897"/>
            <a:ext cx="2297138" cy="1663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60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92696"/>
            <a:ext cx="6851104" cy="1368152"/>
          </a:xfrm>
        </p:spPr>
        <p:txBody>
          <a:bodyPr>
            <a:normAutofit fontScale="90000"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Мәктәпкәчә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яшьтәгеләр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әлифбасы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04" r="20900"/>
          <a:stretch/>
        </p:blipFill>
        <p:spPr>
          <a:xfrm>
            <a:off x="539552" y="1772816"/>
            <a:ext cx="3386281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08920"/>
            <a:ext cx="4767427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404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Региональная программа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дошкольного образования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705359"/>
            <a:ext cx="3096344" cy="4629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60" r="3387" b="7011"/>
          <a:stretch/>
        </p:blipFill>
        <p:spPr bwMode="auto">
          <a:xfrm rot="16200000">
            <a:off x="-522670" y="3555119"/>
            <a:ext cx="4661121" cy="95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60" r="3387" b="7011"/>
          <a:stretch/>
        </p:blipFill>
        <p:spPr bwMode="auto">
          <a:xfrm rot="16200000">
            <a:off x="5670019" y="3555118"/>
            <a:ext cx="4661121" cy="95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93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Мультимедийные ресурсы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Объект 3">
            <a:hlinkClick r:id="" action="ppaction://ole?verb=0"/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251267"/>
              </p:ext>
            </p:extLst>
          </p:nvPr>
        </p:nvGraphicFramePr>
        <p:xfrm>
          <a:off x="611560" y="1484784"/>
          <a:ext cx="3528392" cy="2720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Видео-клип" r:id="rId3" imgW="12193702" imgH="9400000" progId="Package">
                  <p:embed/>
                </p:oleObj>
              </mc:Choice>
              <mc:Fallback>
                <p:oleObj name="Видео-клип" r:id="rId3" imgW="12193702" imgH="9400000" progId="Packag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484784"/>
                        <a:ext cx="3528392" cy="27207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46507"/>
            <a:ext cx="4464496" cy="3348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9" b="4583"/>
          <a:stretch/>
        </p:blipFill>
        <p:spPr>
          <a:xfrm>
            <a:off x="323528" y="4797152"/>
            <a:ext cx="3635896" cy="1469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0175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Аудио диски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7" descr="C:\Users\Minullin\Desktop\фотот для слайдов УМК\CIMG38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7952">
            <a:off x="2372126" y="4318233"/>
            <a:ext cx="2144021" cy="1857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Minullin\Desktop\фотот для слайдов УМК\CIMG3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97066"/>
            <a:ext cx="2088232" cy="188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C:\Users\Minullin\Desktop\фотот для слайдов УМК\CIMG38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8531">
            <a:off x="175948" y="4061080"/>
            <a:ext cx="2096343" cy="1890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767" y="1556791"/>
            <a:ext cx="4218528" cy="3908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1043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523" y="3755543"/>
            <a:ext cx="2537913" cy="1903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68" descr="P1060976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374" y="980728"/>
            <a:ext cx="2786062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Documents and Settings\Admin.56F03FB36E0945B\Рабочий стол\Новая папка (2)\Отсканировано 23.10.2010 14-55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865" y="2996952"/>
            <a:ext cx="2178119" cy="1620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D:\Лейсан\Мамины\Новая папка (6)\SAM_35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1503" y="692696"/>
            <a:ext cx="2671950" cy="2062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1" descr="Изображение 00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869160"/>
            <a:ext cx="2327199" cy="1743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515" y="4751200"/>
            <a:ext cx="1880938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006" y="2263526"/>
            <a:ext cx="3312368" cy="2484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32656"/>
            <a:ext cx="2555776" cy="1916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01960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16" descr="SAM_0284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49290"/>
            <a:ext cx="3168650" cy="2447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0" t="12276" r="16879" b="20759"/>
          <a:stretch/>
        </p:blipFill>
        <p:spPr bwMode="auto">
          <a:xfrm>
            <a:off x="323528" y="4007076"/>
            <a:ext cx="3089499" cy="23229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37" descr="P1060775.jpg"/>
          <p:cNvPicPr>
            <a:picLocks noChangeArrowheads="1"/>
          </p:cNvPicPr>
          <p:nvPr/>
        </p:nvPicPr>
        <p:blipFill rotWithShape="1">
          <a:blip r:embed="rId4">
            <a:lum bright="36000" contrast="54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2" t="4813" r="5934" b="27013"/>
          <a:stretch/>
        </p:blipFill>
        <p:spPr bwMode="auto">
          <a:xfrm>
            <a:off x="4860032" y="476672"/>
            <a:ext cx="2952328" cy="2125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111" y="1628800"/>
            <a:ext cx="2693664" cy="2020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6660232" y="2492896"/>
            <a:ext cx="2026568" cy="363326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723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2676"/>
            <a:ext cx="3024335" cy="2268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762926"/>
            <a:ext cx="374441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46" b="1446"/>
          <a:stretch/>
        </p:blipFill>
        <p:spPr>
          <a:xfrm>
            <a:off x="1043608" y="1196752"/>
            <a:ext cx="2987823" cy="1973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45024"/>
            <a:ext cx="3978411" cy="2038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05429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19311" y="1196752"/>
            <a:ext cx="2430503" cy="165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78" y="2597877"/>
            <a:ext cx="2511309" cy="1734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49080"/>
            <a:ext cx="2358281" cy="1628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24886">
            <a:off x="6136382" y="2402765"/>
            <a:ext cx="2508533" cy="1756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8860">
            <a:off x="4121479" y="2340509"/>
            <a:ext cx="2446673" cy="188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212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97"/>
          <a:stretch/>
        </p:blipFill>
        <p:spPr>
          <a:xfrm rot="5400000">
            <a:off x="1538673" y="1094891"/>
            <a:ext cx="3474364" cy="2160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29"/>
          <a:stretch/>
        </p:blipFill>
        <p:spPr>
          <a:xfrm rot="5400000">
            <a:off x="4314073" y="3686927"/>
            <a:ext cx="368420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08112"/>
            <a:ext cx="1601416" cy="22766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01161"/>
            <a:ext cx="1800200" cy="25593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738511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3648" y="836712"/>
            <a:ext cx="7200800" cy="54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86662"/>
            <a:ext cx="3908252" cy="2931189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7"/>
          <a:stretch/>
        </p:blipFill>
        <p:spPr>
          <a:xfrm>
            <a:off x="755576" y="3527683"/>
            <a:ext cx="4032448" cy="270962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687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6016" y="1844824"/>
            <a:ext cx="4176464" cy="4281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marL="0" indent="0" algn="ctr">
              <a:buNone/>
            </a:pPr>
            <a:r>
              <a:rPr lang="ru-RU" alt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</a:t>
            </a:r>
            <a:r>
              <a:rPr lang="ru-RU" alt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</a:t>
            </a:r>
            <a:r>
              <a:rPr lang="ru-RU" alt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</a:p>
          <a:p>
            <a:pPr marL="0" indent="0">
              <a:buNone/>
            </a:pPr>
            <a:endParaRPr lang="tt-RU" alt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>
              <a:buNone/>
            </a:pPr>
            <a:endParaRPr lang="tt-RU" alt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>
              <a:buNone/>
            </a:pPr>
            <a:endParaRPr lang="tt-RU" alt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 algn="ctr">
              <a:buNone/>
            </a:pPr>
            <a:r>
              <a:rPr lang="tt-RU" alt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</a:t>
            </a:r>
            <a:r>
              <a:rPr lang="ru-RU" alt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ЪТИБАРЫГЫЗ </a:t>
            </a:r>
            <a:endParaRPr lang="ru-RU" alt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 algn="ctr">
              <a:buNone/>
            </a:pPr>
            <a:r>
              <a:rPr lang="ru-RU" alt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ӨЧЕН  </a:t>
            </a:r>
            <a:r>
              <a:rPr lang="ru-RU" alt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РӘХМӘТ!</a:t>
            </a:r>
            <a:br>
              <a:rPr lang="ru-RU" alt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3789288" cy="5052384"/>
          </a:xfrm>
          <a:ln cap="rnd">
            <a:noFill/>
            <a:beve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312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77072"/>
            <a:ext cx="3338551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933056"/>
            <a:ext cx="3116764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Documents and Settings\Лейсан и Ильнур\Мои документы\Мои рисунки\SAM_1649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3384376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03294"/>
            <a:ext cx="3384376" cy="253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8275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57" y="1932761"/>
            <a:ext cx="2674948" cy="4193402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10369"/>
            <a:ext cx="2857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836712"/>
            <a:ext cx="280831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564904"/>
            <a:ext cx="3279101" cy="3684896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4731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8384" y="274638"/>
            <a:ext cx="658416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38945733"/>
              </p:ext>
            </p:extLst>
          </p:nvPr>
        </p:nvGraphicFramePr>
        <p:xfrm>
          <a:off x="457200" y="2060848"/>
          <a:ext cx="8219256" cy="3240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828">
            <a:off x="4857538" y="4735210"/>
            <a:ext cx="992338" cy="122510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8862">
            <a:off x="2331627" y="272964"/>
            <a:ext cx="967068" cy="12241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0581">
            <a:off x="4066739" y="121472"/>
            <a:ext cx="947959" cy="1376859"/>
          </a:xfrm>
          <a:prstGeom prst="rect">
            <a:avLst/>
          </a:prstGeom>
        </p:spPr>
      </p:pic>
      <p:pic>
        <p:nvPicPr>
          <p:cNvPr id="10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7976">
            <a:off x="2459821" y="4922665"/>
            <a:ext cx="1157817" cy="106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8347">
            <a:off x="6813759" y="4878402"/>
            <a:ext cx="1079351" cy="1061839"/>
          </a:xfrm>
          <a:prstGeom prst="rect">
            <a:avLst/>
          </a:prstGeom>
          <a:solidFill>
            <a:srgbClr val="CC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Зарипова\Мои документы\ГОСУДАРСТВЕННАЯ СТРАТЕГИЯ 2010-2015гг\!СТРАТЕГИЯ реализация\Издание УМК\тат1g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4598">
            <a:off x="6275177" y="243686"/>
            <a:ext cx="1099838" cy="134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31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811" y="398864"/>
            <a:ext cx="2866755" cy="21500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3" descr="C:\Documents and Settings\Admin.56F03FB36E0945B\Рабочий стол\Новая папка (2)\5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92946"/>
            <a:ext cx="2794570" cy="21270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10" descr="100_22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357" y="548680"/>
            <a:ext cx="2667000" cy="20002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100_22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25" y="1835052"/>
            <a:ext cx="2286000" cy="17145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49" descr="SAM_0286.JPG"/>
          <p:cNvPicPr>
            <a:picLocks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" t="6688" r="5001" b="32939"/>
          <a:stretch/>
        </p:blipFill>
        <p:spPr bwMode="auto">
          <a:xfrm>
            <a:off x="6142434" y="4365105"/>
            <a:ext cx="2822054" cy="18832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1" descr="SAM_0313.JPG"/>
          <p:cNvPicPr>
            <a:picLocks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" t="2818" r="3059" b="30396"/>
          <a:stretch/>
        </p:blipFill>
        <p:spPr bwMode="auto">
          <a:xfrm>
            <a:off x="495300" y="4086224"/>
            <a:ext cx="2762250" cy="19240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27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313773"/>
              </p:ext>
            </p:extLst>
          </p:nvPr>
        </p:nvGraphicFramePr>
        <p:xfrm>
          <a:off x="0" y="44625"/>
          <a:ext cx="9036496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838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283152" cy="1368152"/>
          </a:xfrm>
        </p:spPr>
        <p:txBody>
          <a:bodyPr>
            <a:normAutofit fontScale="90000"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«Изучаем русский язык» 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96752"/>
            <a:ext cx="4403328" cy="2664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776" y="1268760"/>
            <a:ext cx="1728192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0723">
            <a:off x="368997" y="2795902"/>
            <a:ext cx="1804236" cy="270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3782">
            <a:off x="2837210" y="2732729"/>
            <a:ext cx="1691906" cy="2537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149080"/>
            <a:ext cx="2766790" cy="2075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545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764704"/>
            <a:ext cx="7211144" cy="652934"/>
          </a:xfrm>
        </p:spPr>
        <p:txBody>
          <a:bodyPr>
            <a:normAutofit fontScale="90000"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Татарча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сөйләшәбез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 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836">
            <a:off x="2799563" y="1471057"/>
            <a:ext cx="1474919" cy="2142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147">
            <a:off x="335754" y="1524066"/>
            <a:ext cx="1528416" cy="2036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96752"/>
            <a:ext cx="1463165" cy="2168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4"/>
          <a:stretch/>
        </p:blipFill>
        <p:spPr>
          <a:xfrm>
            <a:off x="572021" y="3933056"/>
            <a:ext cx="3414450" cy="205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98107"/>
            <a:ext cx="3096344" cy="1740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8281">
            <a:off x="6752079" y="4180683"/>
            <a:ext cx="2092474" cy="14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1926233" cy="1330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53548">
            <a:off x="4177549" y="4411897"/>
            <a:ext cx="2032848" cy="140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91" y="5229200"/>
            <a:ext cx="1894169" cy="130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4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93</Words>
  <Application>Microsoft Office PowerPoint</Application>
  <PresentationFormat>Экран (4:3)</PresentationFormat>
  <Paragraphs>31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Видео-клип</vt:lpstr>
      <vt:lpstr>Муниципальное бюджетное дошкольное  образовательное учреждение  «Детский сад общеразвивающего вида  «Голбакча» с. Кульшарипово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«Изучаем русский язык»  </vt:lpstr>
      <vt:lpstr>«Татарча сөйләшәбез»  </vt:lpstr>
      <vt:lpstr>«Татарча сөйләшәбез»  </vt:lpstr>
      <vt:lpstr>«Мәктәпкәчә яшьтәгеләр әлифбасы» </vt:lpstr>
      <vt:lpstr>Региональная программа дошкольного образования</vt:lpstr>
      <vt:lpstr>Мультимедийные ресурсы</vt:lpstr>
      <vt:lpstr>Аудио диски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Альфия</cp:lastModifiedBy>
  <cp:revision>40</cp:revision>
  <dcterms:created xsi:type="dcterms:W3CDTF">2013-01-06T18:32:13Z</dcterms:created>
  <dcterms:modified xsi:type="dcterms:W3CDTF">2013-11-18T16:57:57Z</dcterms:modified>
</cp:coreProperties>
</file>