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0"/>
  </p:notesMasterIdLst>
  <p:sldIdLst>
    <p:sldId id="284" r:id="rId2"/>
    <p:sldId id="273" r:id="rId3"/>
    <p:sldId id="274" r:id="rId4"/>
    <p:sldId id="296" r:id="rId5"/>
    <p:sldId id="308" r:id="rId6"/>
    <p:sldId id="275" r:id="rId7"/>
    <p:sldId id="276" r:id="rId8"/>
    <p:sldId id="277" r:id="rId9"/>
    <p:sldId id="278" r:id="rId10"/>
    <p:sldId id="298" r:id="rId11"/>
    <p:sldId id="259" r:id="rId12"/>
    <p:sldId id="280" r:id="rId13"/>
    <p:sldId id="299" r:id="rId14"/>
    <p:sldId id="301" r:id="rId15"/>
    <p:sldId id="302" r:id="rId16"/>
    <p:sldId id="303" r:id="rId17"/>
    <p:sldId id="304" r:id="rId18"/>
    <p:sldId id="291" r:id="rId19"/>
    <p:sldId id="292" r:id="rId20"/>
    <p:sldId id="294" r:id="rId21"/>
    <p:sldId id="295" r:id="rId22"/>
    <p:sldId id="285" r:id="rId23"/>
    <p:sldId id="305" r:id="rId24"/>
    <p:sldId id="288" r:id="rId25"/>
    <p:sldId id="281" r:id="rId26"/>
    <p:sldId id="287" r:id="rId27"/>
    <p:sldId id="286" r:id="rId28"/>
    <p:sldId id="289" r:id="rId29"/>
    <p:sldId id="306" r:id="rId30"/>
    <p:sldId id="309" r:id="rId31"/>
    <p:sldId id="307" r:id="rId32"/>
    <p:sldId id="290" r:id="rId33"/>
    <p:sldId id="310" r:id="rId34"/>
    <p:sldId id="311" r:id="rId35"/>
    <p:sldId id="312" r:id="rId36"/>
    <p:sldId id="313" r:id="rId37"/>
    <p:sldId id="314" r:id="rId38"/>
    <p:sldId id="315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9" autoAdjust="0"/>
    <p:restoredTop sz="86320" autoAdjust="0"/>
  </p:normalViewPr>
  <p:slideViewPr>
    <p:cSldViewPr>
      <p:cViewPr>
        <p:scale>
          <a:sx n="60" d="100"/>
          <a:sy n="60" d="100"/>
        </p:scale>
        <p:origin x="-109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86"/>
    </p:cViewPr>
  </p:sorterViewPr>
  <p:notesViewPr>
    <p:cSldViewPr>
      <p:cViewPr varScale="1">
        <p:scale>
          <a:sx n="41" d="100"/>
          <a:sy n="41" d="100"/>
        </p:scale>
        <p:origin x="-2347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F020D-5998-4B59-847F-460B6EA8C6AD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DB25-9B4F-47CA-B749-906C42B0FA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202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0DB25-9B4F-47CA-B749-906C42B0FA0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6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0DB25-9B4F-47CA-B749-906C42B0FA0C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8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DB9AD82-4B8A-432E-9E88-A8E6C38D6085}" type="datetimeFigureOut">
              <a:rPr lang="ru-RU" smtClean="0"/>
              <a:pPr/>
              <a:t>05.11.2013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FA3EBD3-472B-4EF2-889F-1E60ABB43E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/upload/images/files/&#1044;&#1054;&#1050;&#1051;&#1040;&#1044;(10).doc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463560"/>
            <a:ext cx="8784976" cy="3917768"/>
          </a:xfrm>
        </p:spPr>
        <p:txBody>
          <a:bodyPr>
            <a:noAutofit/>
          </a:bodyPr>
          <a:lstStyle/>
          <a:p>
            <a:endParaRPr lang="ru-RU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24" y="170508"/>
            <a:ext cx="8928992" cy="6687492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70508"/>
            <a:ext cx="8496944" cy="426660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</a:t>
            </a:r>
          </a:p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образовательное учреждение</a:t>
            </a:r>
          </a:p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общеразвивающего вида</a:t>
            </a:r>
          </a:p>
          <a:p>
            <a:pPr algn="l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Гөлбакча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с.Кульшарипово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dirty="0"/>
              <a:t>Милли </a:t>
            </a:r>
            <a:r>
              <a:rPr lang="ru-RU" sz="2400" dirty="0" err="1"/>
              <a:t>тәрбия</a:t>
            </a:r>
            <a:r>
              <a:rPr lang="ru-RU" sz="2400"/>
              <a:t> </a:t>
            </a:r>
            <a:r>
              <a:rPr lang="ru-RU" sz="2400" smtClean="0"/>
              <a:t>һәм</a:t>
            </a:r>
            <a:r>
              <a:rPr lang="ru-RU" sz="2400" dirty="0" smtClean="0"/>
              <a:t> </a:t>
            </a:r>
            <a:r>
              <a:rPr lang="ru-RU" sz="2400" dirty="0" err="1"/>
              <a:t>белем</a:t>
            </a:r>
            <a:r>
              <a:rPr lang="ru-RU" sz="2400" dirty="0"/>
              <a:t> </a:t>
            </a:r>
            <a:r>
              <a:rPr lang="ru-RU" sz="2400" dirty="0" err="1"/>
              <a:t>бирү</a:t>
            </a:r>
            <a:r>
              <a:rPr lang="ru-RU" sz="2400" dirty="0"/>
              <a:t> </a:t>
            </a:r>
            <a:r>
              <a:rPr lang="ru-RU" sz="2400" dirty="0" err="1"/>
              <a:t>буенча</a:t>
            </a:r>
            <a:r>
              <a:rPr lang="ru-RU" sz="2400" dirty="0"/>
              <a:t> </a:t>
            </a:r>
          </a:p>
          <a:p>
            <a:r>
              <a:rPr lang="ru-RU" sz="2400" dirty="0" err="1"/>
              <a:t>эшлекле</a:t>
            </a:r>
            <a:r>
              <a:rPr lang="ru-RU" sz="2400" dirty="0"/>
              <a:t> </a:t>
            </a:r>
            <a:r>
              <a:rPr lang="ru-RU" sz="2400" dirty="0" err="1"/>
              <a:t>киңәшмәдә</a:t>
            </a:r>
            <a:r>
              <a:rPr lang="ru-RU" sz="2400" dirty="0"/>
              <a:t> </a:t>
            </a:r>
            <a:r>
              <a:rPr lang="ru-RU" sz="2400" dirty="0" err="1"/>
              <a:t>чыгыш</a:t>
            </a:r>
            <a:r>
              <a:rPr lang="ru-RU" sz="2400" dirty="0"/>
              <a:t>.</a:t>
            </a:r>
          </a:p>
          <a:p>
            <a:pPr algn="l"/>
            <a:endParaRPr lang="ru-RU" sz="2400" dirty="0">
              <a:hlinkClick r:id="rId3" action="ppaction://hlinkfile"/>
            </a:endParaRPr>
          </a:p>
          <a:p>
            <a:pPr algn="l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"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Милли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балалар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</a:t>
            </a:r>
            <a:r>
              <a:rPr lang="ru-RU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бакчасында</a:t>
            </a:r>
            <a:endParaRPr lang="ru-RU" sz="3200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hlinkClick r:id="rId3" action="ppaction://hlinkfile"/>
            </a:endParaRPr>
          </a:p>
          <a:p>
            <a:pPr algn="l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балаларга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рус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телен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 </a:t>
            </a:r>
            <a:r>
              <a:rPr lang="ru-RU" sz="32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өйрәтү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" 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49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338328"/>
            <a:ext cx="3682752" cy="22985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3967733" cy="297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04864"/>
            <a:ext cx="3822700" cy="286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40859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Рассматривание картины  </a:t>
            </a:r>
            <a:endParaRPr lang="ru-RU" sz="5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8" y="2924944"/>
            <a:ext cx="4404387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852936"/>
            <a:ext cx="4404387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06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Беседа о временах года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36912"/>
            <a:ext cx="3966716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031431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15636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4800" spc="150" dirty="0" smtClean="0">
                <a:ln w="1143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«Пальчики уснули»</a:t>
            </a:r>
            <a:endParaRPr lang="ru-RU" sz="4800" spc="150" dirty="0">
              <a:ln w="1143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64904"/>
            <a:ext cx="4437156" cy="309634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36912"/>
            <a:ext cx="4265556" cy="2952328"/>
          </a:xfrm>
        </p:spPr>
      </p:pic>
    </p:spTree>
    <p:extLst>
      <p:ext uri="{BB962C8B-B14F-4D97-AF65-F5344CB8AC3E}">
        <p14:creationId xmlns:p14="http://schemas.microsoft.com/office/powerpoint/2010/main" val="398542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4" y="1628800"/>
            <a:ext cx="7928173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813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52936"/>
            <a:ext cx="4175447" cy="262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52936"/>
            <a:ext cx="4175448" cy="262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5030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338328"/>
            <a:ext cx="8640960" cy="125272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Физкультминутка.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«Два Мороза»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64904"/>
            <a:ext cx="4319463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4247455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94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8328"/>
            <a:ext cx="8712968" cy="125272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Пальчиковая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имнастика по карточкам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4175447" cy="276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08920"/>
            <a:ext cx="4103439" cy="276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974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Оформление рабочей тетради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8" y="3327796"/>
            <a:ext cx="4404387" cy="305353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3327796"/>
            <a:ext cx="4404387" cy="3053532"/>
          </a:xfrm>
        </p:spPr>
      </p:pic>
    </p:spTree>
    <p:extLst>
      <p:ext uri="{BB962C8B-B14F-4D97-AF65-F5344CB8AC3E}">
        <p14:creationId xmlns:p14="http://schemas.microsoft.com/office/powerpoint/2010/main" val="8293896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19" y="2564904"/>
            <a:ext cx="4252056" cy="381642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564904"/>
            <a:ext cx="4404387" cy="3816424"/>
          </a:xfrm>
        </p:spPr>
      </p:pic>
    </p:spTree>
    <p:extLst>
      <p:ext uri="{BB962C8B-B14F-4D97-AF65-F5344CB8AC3E}">
        <p14:creationId xmlns:p14="http://schemas.microsoft.com/office/powerpoint/2010/main" val="23194048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Практическое пособие</a:t>
            </a:r>
            <a:endParaRPr lang="ru-RU" sz="5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4103439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708920"/>
            <a:ext cx="3822700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56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4175447" cy="37444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08920"/>
            <a:ext cx="4404387" cy="3744416"/>
          </a:xfrm>
        </p:spPr>
      </p:pic>
    </p:spTree>
    <p:extLst>
      <p:ext uri="{BB962C8B-B14F-4D97-AF65-F5344CB8AC3E}">
        <p14:creationId xmlns:p14="http://schemas.microsoft.com/office/powerpoint/2010/main" val="1272789861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4103439" cy="276914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08920"/>
            <a:ext cx="4247455" cy="2769145"/>
          </a:xfrm>
        </p:spPr>
      </p:pic>
    </p:spTree>
    <p:extLst>
      <p:ext uri="{BB962C8B-B14F-4D97-AF65-F5344CB8AC3E}">
        <p14:creationId xmlns:p14="http://schemas.microsoft.com/office/powerpoint/2010/main" val="17488244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649" y="2204865"/>
            <a:ext cx="4186831" cy="306896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русском языке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95482"/>
            <a:ext cx="4104456" cy="30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0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Развлечения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224469" cy="31683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357191" cy="3267893"/>
          </a:xfrm>
        </p:spPr>
      </p:pic>
    </p:spTree>
    <p:extLst>
      <p:ext uri="{BB962C8B-B14F-4D97-AF65-F5344CB8AC3E}">
        <p14:creationId xmlns:p14="http://schemas.microsoft.com/office/powerpoint/2010/main" val="2894586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гостях у сказки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96952"/>
            <a:ext cx="4182740" cy="313705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24944"/>
            <a:ext cx="4362053" cy="3271540"/>
          </a:xfrm>
        </p:spPr>
      </p:pic>
    </p:spTree>
    <p:extLst>
      <p:ext uri="{BB962C8B-B14F-4D97-AF65-F5344CB8AC3E}">
        <p14:creationId xmlns:p14="http://schemas.microsoft.com/office/powerpoint/2010/main" val="603275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на русском языке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«Волшебные листья осени»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4175447" cy="34563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103439" cy="3456384"/>
          </a:xfrm>
        </p:spPr>
      </p:pic>
    </p:spTree>
    <p:extLst>
      <p:ext uri="{BB962C8B-B14F-4D97-AF65-F5344CB8AC3E}">
        <p14:creationId xmlns:p14="http://schemas.microsoft.com/office/powerpoint/2010/main" val="328580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Новогодний праздник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гостях в Простоквашино»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221633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выпуска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русском языке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«Мы уходим в школу»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20"/>
            <a:ext cx="3463677" cy="2597758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29" y="2969419"/>
            <a:ext cx="3493095" cy="2619821"/>
          </a:xfrm>
        </p:spPr>
      </p:pic>
    </p:spTree>
    <p:extLst>
      <p:ext uri="{BB962C8B-B14F-4D97-AF65-F5344CB8AC3E}">
        <p14:creationId xmlns:p14="http://schemas.microsoft.com/office/powerpoint/2010/main" val="143901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4608512" cy="17281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Кукольный театр на русском языке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4248472" cy="324036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2780928"/>
            <a:ext cx="3822192" cy="648072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20888"/>
            <a:ext cx="4320480" cy="3240360"/>
          </a:xfrm>
        </p:spPr>
      </p:pic>
    </p:spTree>
    <p:extLst>
      <p:ext uri="{BB962C8B-B14F-4D97-AF65-F5344CB8AC3E}">
        <p14:creationId xmlns:p14="http://schemas.microsoft.com/office/powerpoint/2010/main" val="342365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2455415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08920"/>
            <a:ext cx="4031431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708920"/>
            <a:ext cx="382270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358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4287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нетрадиционных методов работы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9909"/>
            <a:ext cx="3596217" cy="269716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79909"/>
            <a:ext cx="3596217" cy="269716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77072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346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64704"/>
            <a:ext cx="3822700" cy="28670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17032"/>
            <a:ext cx="380391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6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340768"/>
            <a:ext cx="3744416" cy="28083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3744416" cy="28083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77072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8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08920"/>
            <a:ext cx="3596217" cy="2697163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16974" y="2027843"/>
            <a:ext cx="4344480" cy="3258360"/>
          </a:xfrm>
        </p:spPr>
      </p:pic>
    </p:spTree>
    <p:extLst>
      <p:ext uri="{BB962C8B-B14F-4D97-AF65-F5344CB8AC3E}">
        <p14:creationId xmlns:p14="http://schemas.microsoft.com/office/powerpoint/2010/main" val="96950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030955" cy="6023217"/>
          </a:xfrm>
        </p:spPr>
      </p:pic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48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Мультфильм своими руками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2"/>
          <a:stretch/>
        </p:blipFill>
        <p:spPr>
          <a:xfrm>
            <a:off x="323528" y="1556792"/>
            <a:ext cx="8518279" cy="492941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35280" cy="858424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 «Говорим правильно – 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Дөрес сөйләшик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3885"/>
            <a:ext cx="3596217" cy="269716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05064"/>
            <a:ext cx="3596217" cy="269716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6"/>
          <a:stretch/>
        </p:blipFill>
        <p:spPr>
          <a:xfrm>
            <a:off x="4932040" y="2132856"/>
            <a:ext cx="337684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0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36712"/>
            <a:ext cx="3822700" cy="28670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031" y="4005064"/>
            <a:ext cx="3467877" cy="260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5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6920061" cy="519004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2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3016"/>
            <a:ext cx="3822700" cy="286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403244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2959241" cy="218996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11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336703" cy="4341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02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Демонстрационные 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раздаточные материалы 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4182740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103439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1186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4110732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564904"/>
            <a:ext cx="4247455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7392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4110732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636912"/>
            <a:ext cx="4175447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6601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Наша картотека </a:t>
            </a:r>
            <a:endParaRPr lang="ru-RU" sz="5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780928"/>
            <a:ext cx="3822700" cy="34563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780928"/>
            <a:ext cx="4031431" cy="3456384"/>
          </a:xfrm>
        </p:spPr>
      </p:pic>
    </p:spTree>
    <p:extLst>
      <p:ext uri="{BB962C8B-B14F-4D97-AF65-F5344CB8AC3E}">
        <p14:creationId xmlns:p14="http://schemas.microsoft.com/office/powerpoint/2010/main" val="34886331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770</TotalTime>
  <Words>102</Words>
  <Application>Microsoft Office PowerPoint</Application>
  <PresentationFormat>Экран (4:3)</PresentationFormat>
  <Paragraphs>32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Волна</vt:lpstr>
      <vt:lpstr>Презентация PowerPoint</vt:lpstr>
      <vt:lpstr>Практическое пособие</vt:lpstr>
      <vt:lpstr>Презентация PowerPoint</vt:lpstr>
      <vt:lpstr>Презентация PowerPoint</vt:lpstr>
      <vt:lpstr>Презентация PowerPoint</vt:lpstr>
      <vt:lpstr>Демонстрационные  и раздаточные материалы </vt:lpstr>
      <vt:lpstr>Презентация PowerPoint</vt:lpstr>
      <vt:lpstr>Презентация PowerPoint</vt:lpstr>
      <vt:lpstr>Наша картотека </vt:lpstr>
      <vt:lpstr>Презентация PowerPoint</vt:lpstr>
      <vt:lpstr>Рассматривание картины  </vt:lpstr>
      <vt:lpstr>Беседа о временах года </vt:lpstr>
      <vt:lpstr>Пальчиковая гимнастика «Пальчики уснули»</vt:lpstr>
      <vt:lpstr>Презентация PowerPoint</vt:lpstr>
      <vt:lpstr>Презентация PowerPoint</vt:lpstr>
      <vt:lpstr>Физкультминутка.  Игра «Два Мороза»</vt:lpstr>
      <vt:lpstr>Пальчиковая гимнастика по карточкам</vt:lpstr>
      <vt:lpstr>Оформление рабочей тетради</vt:lpstr>
      <vt:lpstr>Презентация PowerPoint</vt:lpstr>
      <vt:lpstr>Презентация PowerPoint</vt:lpstr>
      <vt:lpstr>Презентация PowerPoint</vt:lpstr>
      <vt:lpstr>Просмотр мультфильмов  на русском языке</vt:lpstr>
      <vt:lpstr>Развлечения</vt:lpstr>
      <vt:lpstr>В гостях у сказки</vt:lpstr>
      <vt:lpstr>Развлечение на русском языке «Волшебные листья осени»</vt:lpstr>
      <vt:lpstr>Новогодний праздник  «В гостях в Простоквашино»</vt:lpstr>
      <vt:lpstr>Праздник выпуска  на русском языке «Мы уходим в школу»</vt:lpstr>
      <vt:lpstr>Кукольный театр на русском языке</vt:lpstr>
      <vt:lpstr>Презентация PowerPoint</vt:lpstr>
      <vt:lpstr>Использование нетрадиционных методов работы</vt:lpstr>
      <vt:lpstr>Презентация PowerPoint</vt:lpstr>
      <vt:lpstr>Домашнее задание</vt:lpstr>
      <vt:lpstr>Презентация PowerPoint</vt:lpstr>
      <vt:lpstr>Презентация PowerPoint</vt:lpstr>
      <vt:lpstr>Мультфильм своими руками</vt:lpstr>
      <vt:lpstr>Акция «Говорим правильно –  Дөрес сөйләшик»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Пальчиковая гимнастика «Пальчики уснули»</dc:title>
  <dc:creator>Рамзия</dc:creator>
  <cp:lastModifiedBy>Альфия</cp:lastModifiedBy>
  <cp:revision>56</cp:revision>
  <dcterms:created xsi:type="dcterms:W3CDTF">2012-12-11T09:18:04Z</dcterms:created>
  <dcterms:modified xsi:type="dcterms:W3CDTF">2013-11-05T16:04:26Z</dcterms:modified>
</cp:coreProperties>
</file>