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36D1-7178-426B-A8EC-EA1B41B028E5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6BBD-DCE4-42FC-A9A0-F751158502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36D1-7178-426B-A8EC-EA1B41B028E5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6BBD-DCE4-42FC-A9A0-F751158502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36D1-7178-426B-A8EC-EA1B41B028E5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6BBD-DCE4-42FC-A9A0-F751158502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36D1-7178-426B-A8EC-EA1B41B028E5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6BBD-DCE4-42FC-A9A0-F751158502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36D1-7178-426B-A8EC-EA1B41B028E5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6BBD-DCE4-42FC-A9A0-F751158502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36D1-7178-426B-A8EC-EA1B41B028E5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6BBD-DCE4-42FC-A9A0-F751158502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36D1-7178-426B-A8EC-EA1B41B028E5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6BBD-DCE4-42FC-A9A0-F751158502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36D1-7178-426B-A8EC-EA1B41B028E5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6BBD-DCE4-42FC-A9A0-F751158502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36D1-7178-426B-A8EC-EA1B41B028E5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6BBD-DCE4-42FC-A9A0-F751158502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36D1-7178-426B-A8EC-EA1B41B028E5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6BBD-DCE4-42FC-A9A0-F751158502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36D1-7178-426B-A8EC-EA1B41B028E5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16BBD-DCE4-42FC-A9A0-F751158502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C36D1-7178-426B-A8EC-EA1B41B028E5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16BBD-DCE4-42FC-A9A0-F751158502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062705" y="0"/>
            <a:ext cx="3059832" cy="685800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55258" y="22162"/>
            <a:ext cx="3168352" cy="68580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3131840" cy="68580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11560" y="404664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Наш друг – Светофор </a:t>
            </a:r>
            <a:endParaRPr lang="ru-RU" sz="6000" dirty="0"/>
          </a:p>
        </p:txBody>
      </p:sp>
      <p:sp>
        <p:nvSpPr>
          <p:cNvPr id="10" name="TextBox 9">
            <a:hlinkClick r:id="rId2" action="ppaction://hlinksldjump" highlightClick="1"/>
            <a:hlinkHover r:id="" action="ppaction://hlinkshowjump?jump=nextslide"/>
          </p:cNvPr>
          <p:cNvSpPr txBox="1"/>
          <p:nvPr/>
        </p:nvSpPr>
        <p:spPr>
          <a:xfrm>
            <a:off x="-180528" y="2276872"/>
            <a:ext cx="252028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КРАСНЫЙ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TextBox 10">
            <a:hlinkClick r:id="rId3" action="ppaction://hlinksldjump" highlightClick="1"/>
            <a:hlinkHover r:id="" action="ppaction://hlinkshowjump?jump=previousslide"/>
          </p:cNvPr>
          <p:cNvSpPr txBox="1"/>
          <p:nvPr/>
        </p:nvSpPr>
        <p:spPr>
          <a:xfrm>
            <a:off x="-180528" y="3429000"/>
            <a:ext cx="252028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ЖЁЛТЫЙ</a:t>
            </a:r>
            <a:endParaRPr lang="ru-RU" sz="3600" b="1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" name="TextBox 11">
            <a:hlinkClick r:id="rId4" action="ppaction://hlinksldjump"/>
          </p:cNvPr>
          <p:cNvSpPr txBox="1"/>
          <p:nvPr/>
        </p:nvSpPr>
        <p:spPr>
          <a:xfrm>
            <a:off x="-180528" y="4581128"/>
            <a:ext cx="252028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</a:rPr>
              <a:t>ЗЕЛЁНЫЙ</a:t>
            </a:r>
            <a:endParaRPr lang="ru-RU" sz="3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1800" y="2060848"/>
            <a:ext cx="48965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Этот стражник одноногий</a:t>
            </a:r>
          </a:p>
          <a:p>
            <a:r>
              <a:rPr lang="ru-RU" sz="3200" dirty="0" smtClean="0"/>
              <a:t>Всех главнее на дороге.</a:t>
            </a:r>
          </a:p>
          <a:p>
            <a:r>
              <a:rPr lang="ru-RU" sz="3200" dirty="0" smtClean="0"/>
              <a:t>У него всего три глаза,</a:t>
            </a:r>
          </a:p>
          <a:p>
            <a:r>
              <a:rPr lang="ru-RU" sz="3200" dirty="0" smtClean="0"/>
              <a:t>Все узнают его сразу.</a:t>
            </a:r>
          </a:p>
          <a:p>
            <a:r>
              <a:rPr lang="ru-RU" sz="3200" dirty="0" smtClean="0"/>
              <a:t>Каждый день ведет дозор</a:t>
            </a:r>
          </a:p>
          <a:p>
            <a:r>
              <a:rPr lang="ru-RU" sz="3200" dirty="0" smtClean="0"/>
              <a:t>Одноногий…   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uiExpand="1" build="allAtOnce" animBg="1"/>
      <p:bldP spid="11" grpId="0" build="allAtOnce" animBg="1"/>
      <p:bldP spid="12" grpId="0" uiExpand="1" build="allAtOnce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J034685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628800"/>
            <a:ext cx="2664296" cy="4427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J03468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268760"/>
            <a:ext cx="2664296" cy="4406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J03468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484784"/>
            <a:ext cx="2556601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J03468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484784"/>
            <a:ext cx="2556601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4293515" y="4509120"/>
            <a:ext cx="1008112" cy="100811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116643" y="3014999"/>
            <a:ext cx="1008112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126150" y="1764338"/>
            <a:ext cx="1008112" cy="100811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126150" y="4493096"/>
            <a:ext cx="1008112" cy="100811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44444E-6 L -0.20139 0.001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69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4 0.0081 L -0.20035 0.008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22222E-6 L -0.20139 0.002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69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32</Words>
  <Application>Microsoft Office PowerPoint</Application>
  <PresentationFormat>Экран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Габбазов Ленар</dc:creator>
  <cp:lastModifiedBy>Венера</cp:lastModifiedBy>
  <cp:revision>12</cp:revision>
  <dcterms:created xsi:type="dcterms:W3CDTF">2016-01-10T18:54:44Z</dcterms:created>
  <dcterms:modified xsi:type="dcterms:W3CDTF">2019-03-22T08:09:24Z</dcterms:modified>
</cp:coreProperties>
</file>