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256" r:id="rId2"/>
    <p:sldId id="299" r:id="rId3"/>
    <p:sldId id="257" r:id="rId4"/>
    <p:sldId id="263" r:id="rId5"/>
    <p:sldId id="258" r:id="rId6"/>
    <p:sldId id="262" r:id="rId7"/>
    <p:sldId id="261" r:id="rId8"/>
    <p:sldId id="260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89" r:id="rId17"/>
    <p:sldId id="272" r:id="rId18"/>
    <p:sldId id="290" r:id="rId19"/>
    <p:sldId id="291" r:id="rId20"/>
    <p:sldId id="273" r:id="rId21"/>
    <p:sldId id="274" r:id="rId22"/>
    <p:sldId id="275" r:id="rId23"/>
    <p:sldId id="292" r:id="rId24"/>
    <p:sldId id="276" r:id="rId25"/>
    <p:sldId id="277" r:id="rId26"/>
    <p:sldId id="278" r:id="rId27"/>
    <p:sldId id="280" r:id="rId28"/>
    <p:sldId id="279" r:id="rId29"/>
    <p:sldId id="302" r:id="rId30"/>
    <p:sldId id="301" r:id="rId31"/>
    <p:sldId id="303" r:id="rId32"/>
    <p:sldId id="304" r:id="rId33"/>
    <p:sldId id="306" r:id="rId34"/>
    <p:sldId id="307" r:id="rId35"/>
    <p:sldId id="30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40" autoAdjust="0"/>
  </p:normalViewPr>
  <p:slideViewPr>
    <p:cSldViewPr>
      <p:cViewPr>
        <p:scale>
          <a:sx n="52" d="100"/>
          <a:sy n="52" d="100"/>
        </p:scale>
        <p:origin x="-4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7710E-D079-48CB-815C-6106B4B0D482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B18FE-4EFF-4980-B162-C6EC02C1F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4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«ФГОС ДО– ориентир развития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системы дошкольного образования в РФ»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384919"/>
            <a:ext cx="5542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ногу со временем: изучаем  ФГОС ДО»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1880" y="5988623"/>
            <a:ext cx="7594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2014 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3527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40586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424" y="1700808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система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социализации и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(гибкость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(формы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(доступность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разнообразие видов деятельности, соответствующих возрастным особенностям дошкольников, задачам развития и социализации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9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3" y="428604"/>
            <a:ext cx="8572559" cy="107157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  (Закон РФ «Об образовании», ст.12.6)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643050"/>
            <a:ext cx="8451445" cy="86409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2714620"/>
            <a:ext cx="8451445" cy="136815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835" y="4357694"/>
            <a:ext cx="8308569" cy="68407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26587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9687" y="3356992"/>
            <a:ext cx="8679885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становления первичной ценностной ориентации и социализации: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260648"/>
            <a:ext cx="5387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Обязательная часть  ООП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16154709"/>
              </p:ext>
            </p:extLst>
          </p:nvPr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4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407760"/>
            <a:ext cx="5380424" cy="6341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опыта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видах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128" y="403920"/>
            <a:ext cx="3226975" cy="63374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первичных представлений: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  <p:extLst>
      <p:ext uri="{BB962C8B-B14F-4D97-AF65-F5344CB8AC3E}">
        <p14:creationId xmlns:p14="http://schemas.microsoft.com/office/powerpoint/2010/main" val="2674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04664"/>
            <a:ext cx="72410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Часть, формируемая участниками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образовательных отношений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9605" y="207820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429" y="3257912"/>
            <a:ext cx="8679885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430" y="5301208"/>
            <a:ext cx="8679885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6513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411" y="188640"/>
            <a:ext cx="87414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условиям реализации ООП 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39953" y="-819472"/>
            <a:ext cx="576064" cy="7776864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9605" y="3356993"/>
            <a:ext cx="8679885" cy="331236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076" y="149430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7269" y="834971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0679" y="176862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40" y="859200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288" y="1412776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188" y="2060848"/>
            <a:ext cx="8718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насилия;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8" y="1520145"/>
            <a:ext cx="347503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3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032" y="2868568"/>
            <a:ext cx="3960440" cy="25682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412776"/>
            <a:ext cx="3960440" cy="132968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адаптации детей с ОВЗ,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5976" y="4688120"/>
            <a:ext cx="4613578" cy="12611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680" y="1412776"/>
            <a:ext cx="4671875" cy="30963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9344" y="5634568"/>
            <a:ext cx="4032136" cy="1025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7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844824"/>
            <a:ext cx="8424936" cy="46085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 должны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возраста: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эмоционального благополучия каждого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ребёнка; 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материалов;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образовательного процесса на основе сотрудничества с семьями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воспитанников;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4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692" y="3933056"/>
            <a:ext cx="7560840" cy="24036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1628800"/>
            <a:ext cx="7600710" cy="209440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Организации должны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быть созданы условия для: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  <p:extLst>
      <p:ext uri="{BB962C8B-B14F-4D97-AF65-F5344CB8AC3E}">
        <p14:creationId xmlns:p14="http://schemas.microsoft.com/office/powerpoint/2010/main" val="293288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кадровым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90697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работы», ЕКС от 26.08.2010 г.).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780928"/>
            <a:ext cx="8496944" cy="1989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работниками,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882912"/>
            <a:ext cx="8496944" cy="18584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сопровождения.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418877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материально-техническим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12" y="1772816"/>
            <a:ext cx="8496944" cy="4560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984" y="1052736"/>
            <a:ext cx="8496944" cy="237626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112" y="3861048"/>
            <a:ext cx="8496944" cy="2592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ООП ДО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данного Стандарта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дополнительным профессиональным образованием педагогических работников по профилю их деятельности;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связанных с реализацией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26279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16" y="1052736"/>
            <a:ext cx="8496944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за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9072" y="2996952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94116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учитываться нормативы финансирования, определяемые органами государственной власти субъектов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3072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развивающей предметно-пространственной среде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1460976"/>
            <a:ext cx="8640960" cy="115212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(РППС)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участка)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896" y="3993624"/>
            <a:ext cx="8664584" cy="18002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организации);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7896" y="2795032"/>
            <a:ext cx="8664584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937448"/>
            <a:ext cx="8664584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97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020" y="188640"/>
            <a:ext cx="86757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результатам освоения ООП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776" y="2132856"/>
            <a:ext cx="8679885" cy="93610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362" y="1268760"/>
            <a:ext cx="8461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5966" y="3429000"/>
            <a:ext cx="8748695" cy="139863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5966" y="5013176"/>
            <a:ext cx="8748695" cy="13407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  <p:extLst>
      <p:ext uri="{BB962C8B-B14F-4D97-AF65-F5344CB8AC3E}">
        <p14:creationId xmlns:p14="http://schemas.microsoft.com/office/powerpoint/2010/main" val="356934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6097" y="4077072"/>
            <a:ext cx="8679885" cy="26000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6097" y="3140968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265" y="2060848"/>
            <a:ext cx="8679885" cy="8450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451" y="1052736"/>
            <a:ext cx="8679885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  <p:extLst>
      <p:ext uri="{BB962C8B-B14F-4D97-AF65-F5344CB8AC3E}">
        <p14:creationId xmlns:p14="http://schemas.microsoft.com/office/powerpoint/2010/main" val="297352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4299" y="124053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4299" y="2492896"/>
            <a:ext cx="8698181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не сопровождается проведением промежуточных аттестаций и итоговой аттестации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воспитанников.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5610" y="4941168"/>
            <a:ext cx="8679885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Целевые ориентиры ДО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3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136" y="764704"/>
            <a:ext cx="8839576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учётом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5304" y="4221088"/>
            <a:ext cx="8863200" cy="23542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857256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Вопрос дня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14422"/>
            <a:ext cx="8501122" cy="521497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Понятие ФГОС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877592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7" y="2060848"/>
            <a:ext cx="8797241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789" y="3717032"/>
            <a:ext cx="8775929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идеала.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79408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" y="1208288"/>
            <a:ext cx="3875040" cy="5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14">
              <a:spcBef>
                <a:spcPct val="50000"/>
              </a:spcBef>
            </a:pPr>
            <a:r>
              <a:rPr lang="ru-RU" sz="2800" b="1" dirty="0" smtClean="0"/>
              <a:t>Вчера</a:t>
            </a:r>
            <a:endParaRPr lang="ru-RU" sz="2800" b="1" dirty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640" y="1142041"/>
            <a:ext cx="3810240" cy="5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14">
              <a:spcBef>
                <a:spcPct val="50000"/>
              </a:spcBef>
            </a:pPr>
            <a:r>
              <a:rPr lang="ru-RU" sz="2800" b="1" dirty="0" smtClean="0"/>
              <a:t>Сегодня</a:t>
            </a:r>
            <a:endParaRPr lang="ru-RU" sz="2800" b="1" dirty="0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640" y="1795868"/>
            <a:ext cx="3657600" cy="341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 marL="457200" indent="-457200" defTabSz="1008063">
              <a:spcBef>
                <a:spcPct val="50000"/>
              </a:spcBef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объект обучения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641" y="1795869"/>
            <a:ext cx="4419360" cy="360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>
              <a:spcBef>
                <a:spcPct val="50000"/>
              </a:spcBef>
              <a:buAutoNum type="arabicPeriod"/>
            </a:pPr>
            <a:r>
              <a:rPr lang="ru-RU" sz="24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>
              <a:spcBef>
                <a:spcPct val="50000"/>
              </a:spcBef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6561" y="1991730"/>
            <a:ext cx="116496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0" y="3429000"/>
            <a:ext cx="117504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68" y="4643446"/>
            <a:ext cx="121968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643998" cy="10001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ФГОС ДОШКОЛЬНОГО  ОБРАЗОВАНИЯ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357298"/>
            <a:ext cx="8643998" cy="1071570"/>
          </a:xfrm>
          <a:solidFill>
            <a:srgbClr val="FF330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– 1 января 2014 года для: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14282" y="2428868"/>
            <a:ext cx="8643998" cy="3929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Расчётов нормативов финансирования.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Разработки примерных основных образовательных программ.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Изменений во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ФГОСы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среднего профессионального и высшего профессионального образования по направлению подготовки «Педагогическое образование».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шивка 10"/>
          <p:cNvSpPr/>
          <p:nvPr/>
        </p:nvSpPr>
        <p:spPr>
          <a:xfrm>
            <a:off x="214282" y="5286388"/>
            <a:ext cx="8501122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20" y="4714884"/>
            <a:ext cx="8429684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14282" y="4214818"/>
            <a:ext cx="8501122" cy="35719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20" y="3643314"/>
            <a:ext cx="8429684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14282" y="3000372"/>
            <a:ext cx="8501122" cy="57150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3" y="1643051"/>
            <a:ext cx="8643998" cy="121444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Для обеспечения введения федерального государственного образовательного стандарта дошкольного образования необходимо проведение ряда мероприятий по следующим направлениям:</a:t>
            </a:r>
            <a:endParaRPr lang="ru-RU" sz="1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Обеспечение введения</a:t>
            </a:r>
            <a:b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дошкольного образования: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323528" y="3140968"/>
            <a:ext cx="8501122" cy="27146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</a:t>
            </a: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Создание нормативного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Создание</a:t>
            </a:r>
            <a:r>
              <a:rPr kumimoji="0" lang="ru-RU" sz="23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кадрового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300" baseline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Создание</a:t>
            </a: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материально – технического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Создание организационного 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Создание информационного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государством равенства возможностей для каждого ребёнка в получении качественного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6362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29259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укрепление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физического и психического здоровья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индивидуальности ребёнка,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общей культуры воспитанников,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  <p:extLst>
      <p:ext uri="{BB962C8B-B14F-4D97-AF65-F5344CB8AC3E}">
        <p14:creationId xmlns:p14="http://schemas.microsoft.com/office/powerpoint/2010/main" val="38132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332656"/>
            <a:ext cx="60689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Основные функции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870449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8059" y="1916832"/>
            <a:ext cx="871022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8058" y="2708920"/>
            <a:ext cx="871022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788" y="3537012"/>
            <a:ext cx="87044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787" y="4337484"/>
            <a:ext cx="870449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8057" y="5229200"/>
            <a:ext cx="871022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061" y="6029672"/>
            <a:ext cx="868221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29957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Назначение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22339"/>
            <a:ext cx="78488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и реализация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примерных образовательных программ дошкольного образования (далее – Примерные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нормативов финансового обеспечения реализации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учредителем государственного (муниципального) задания в отношении Организаций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объективная оценка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соответствия образовательной деятельности Организации требованиям Стандарта к условиям реализации и структуре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переподготовка, повышение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388886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75228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Совокупность требований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3753363"/>
              </p:ext>
            </p:extLst>
          </p:nvPr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88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68941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структуре ООП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6943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  <p:extLst>
      <p:ext uri="{BB962C8B-B14F-4D97-AF65-F5344CB8AC3E}">
        <p14:creationId xmlns:p14="http://schemas.microsoft.com/office/powerpoint/2010/main" val="2890445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1118</TotalTime>
  <Words>3604</Words>
  <Application>Microsoft Office PowerPoint</Application>
  <PresentationFormat>Экран (4:3)</PresentationFormat>
  <Paragraphs>272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дня</vt:lpstr>
      <vt:lpstr>Презентация PowerPoint</vt:lpstr>
      <vt:lpstr>ФГОС ДОШКОЛЬНОГО  ОБРАЗОВАНИЯ</vt:lpstr>
      <vt:lpstr>Обеспечение введения ФГОС дошкольного образования: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админ</cp:lastModifiedBy>
  <cp:revision>81</cp:revision>
  <dcterms:modified xsi:type="dcterms:W3CDTF">2021-07-08T14:07:26Z</dcterms:modified>
</cp:coreProperties>
</file>