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0" r:id="rId2"/>
    <p:sldId id="272" r:id="rId3"/>
    <p:sldId id="271" r:id="rId4"/>
    <p:sldId id="273" r:id="rId5"/>
    <p:sldId id="277" r:id="rId6"/>
    <p:sldId id="275" r:id="rId7"/>
    <p:sldId id="278" r:id="rId8"/>
    <p:sldId id="279" r:id="rId9"/>
    <p:sldId id="282" r:id="rId10"/>
    <p:sldId id="283" r:id="rId11"/>
    <p:sldId id="280" r:id="rId12"/>
    <p:sldId id="281" r:id="rId13"/>
    <p:sldId id="265" r:id="rId14"/>
    <p:sldId id="260" r:id="rId15"/>
    <p:sldId id="263" r:id="rId16"/>
    <p:sldId id="262" r:id="rId17"/>
    <p:sldId id="264" r:id="rId18"/>
    <p:sldId id="257" r:id="rId19"/>
    <p:sldId id="258" r:id="rId20"/>
    <p:sldId id="267" r:id="rId21"/>
    <p:sldId id="266" r:id="rId22"/>
    <p:sldId id="25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32" autoAdjust="0"/>
  </p:normalViewPr>
  <p:slideViewPr>
    <p:cSldViewPr>
      <p:cViewPr varScale="1">
        <p:scale>
          <a:sx n="71" d="100"/>
          <a:sy n="71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4CED0-3A97-4FC4-B308-889AFA9B168F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C4973-BB33-43AA-9988-D02BF22474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445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Малай</a:t>
            </a:r>
            <a:r>
              <a:rPr lang="ru-RU" dirty="0" smtClean="0"/>
              <a:t> </a:t>
            </a:r>
            <a:r>
              <a:rPr lang="ru-RU" dirty="0" err="1" smtClean="0"/>
              <a:t>уйный,уйный,уйный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Малай</a:t>
            </a:r>
            <a:r>
              <a:rPr lang="ru-RU" dirty="0" smtClean="0"/>
              <a:t> туп </a:t>
            </a:r>
            <a:r>
              <a:rPr lang="ru-RU" dirty="0" err="1" smtClean="0"/>
              <a:t>уйный,уйный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Малай</a:t>
            </a:r>
            <a:r>
              <a:rPr lang="ru-RU" dirty="0" smtClean="0"/>
              <a:t> </a:t>
            </a:r>
            <a:r>
              <a:rPr lang="ru-RU" dirty="0" err="1" smtClean="0"/>
              <a:t>ясый,ясый,ясый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Малай</a:t>
            </a:r>
            <a:r>
              <a:rPr lang="ru-RU" dirty="0" smtClean="0"/>
              <a:t> </a:t>
            </a:r>
            <a:r>
              <a:rPr lang="ru-RU" dirty="0" err="1" smtClean="0"/>
              <a:t>аю</a:t>
            </a:r>
            <a:r>
              <a:rPr lang="ru-RU" dirty="0" smtClean="0"/>
              <a:t> </a:t>
            </a:r>
            <a:r>
              <a:rPr lang="ru-RU" dirty="0" err="1" smtClean="0"/>
              <a:t>ясый,ясый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t-RU" dirty="0" smtClean="0"/>
              <a:t>Әби эчә,эчә,эчә.</a:t>
            </a:r>
          </a:p>
          <a:p>
            <a:endParaRPr lang="tt-RU" dirty="0" smtClean="0"/>
          </a:p>
          <a:p>
            <a:r>
              <a:rPr lang="tt-RU" dirty="0" smtClean="0"/>
              <a:t>Әби чәй эчә,эчә.</a:t>
            </a:r>
          </a:p>
          <a:p>
            <a:endParaRPr lang="tt-RU" dirty="0" smtClean="0"/>
          </a:p>
          <a:p>
            <a:r>
              <a:rPr lang="tt-RU" dirty="0" smtClean="0"/>
              <a:t>Әби юа,юа,юа.</a:t>
            </a:r>
          </a:p>
          <a:p>
            <a:endParaRPr lang="tt-RU" dirty="0" smtClean="0"/>
          </a:p>
          <a:p>
            <a:r>
              <a:rPr lang="tt-RU" dirty="0" smtClean="0"/>
              <a:t>Әби  тәлинкә,чынаяк</a:t>
            </a:r>
            <a:r>
              <a:rPr lang="tt-RU" baseline="0" dirty="0" smtClean="0"/>
              <a:t> </a:t>
            </a:r>
            <a:r>
              <a:rPr lang="tt-RU" dirty="0" smtClean="0"/>
              <a:t> юа,юа.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t-RU" dirty="0" smtClean="0"/>
              <a:t>Кыз курчак уйный,уйный.</a:t>
            </a:r>
          </a:p>
          <a:p>
            <a:endParaRPr lang="tt-RU" dirty="0" smtClean="0"/>
          </a:p>
          <a:p>
            <a:r>
              <a:rPr lang="tt-RU" dirty="0" smtClean="0"/>
              <a:t>Малай машина уйный,уйный.</a:t>
            </a:r>
          </a:p>
          <a:p>
            <a:endParaRPr lang="tt-RU" dirty="0" smtClean="0"/>
          </a:p>
          <a:p>
            <a:r>
              <a:rPr lang="tt-RU" dirty="0" smtClean="0"/>
              <a:t>Акбай туп уйный, уйный.</a:t>
            </a:r>
          </a:p>
          <a:p>
            <a:endParaRPr lang="tt-RU" dirty="0" smtClean="0"/>
          </a:p>
          <a:p>
            <a:r>
              <a:rPr lang="tt-RU" dirty="0" smtClean="0"/>
              <a:t>Мияу чана шуа,шуа.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C4973-BB33-43AA-9988-D02BF224743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D0B31CC-DC63-4E6F-99E2-45D9FC875E4B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7E56CEC-436D-434A-88C5-802817FFA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9.gi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7.emf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22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emf"/><Relationship Id="rId5" Type="http://schemas.openxmlformats.org/officeDocument/2006/relationships/image" Target="../media/image53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5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57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3.emf"/><Relationship Id="rId7" Type="http://schemas.openxmlformats.org/officeDocument/2006/relationships/image" Target="../media/image17.emf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11" Type="http://schemas.openxmlformats.org/officeDocument/2006/relationships/image" Target="../media/image18.jpeg"/><Relationship Id="rId5" Type="http://schemas.openxmlformats.org/officeDocument/2006/relationships/image" Target="../media/image5.emf"/><Relationship Id="rId10" Type="http://schemas.openxmlformats.org/officeDocument/2006/relationships/image" Target="../media/image21.emf"/><Relationship Id="rId4" Type="http://schemas.openxmlformats.org/officeDocument/2006/relationships/image" Target="../media/image2.emf"/><Relationship Id="rId9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6.emf"/><Relationship Id="rId7" Type="http://schemas.openxmlformats.org/officeDocument/2006/relationships/image" Target="../media/image11.emf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11" Type="http://schemas.openxmlformats.org/officeDocument/2006/relationships/image" Target="../media/image62.jpeg"/><Relationship Id="rId5" Type="http://schemas.openxmlformats.org/officeDocument/2006/relationships/image" Target="../media/image9.emf"/><Relationship Id="rId10" Type="http://schemas.openxmlformats.org/officeDocument/2006/relationships/image" Target="../media/image47.emf"/><Relationship Id="rId4" Type="http://schemas.openxmlformats.org/officeDocument/2006/relationships/image" Target="../media/image7.emf"/><Relationship Id="rId9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4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emf"/><Relationship Id="rId7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9.gi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9.gi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0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571481"/>
            <a:ext cx="6600844" cy="2857519"/>
          </a:xfrm>
        </p:spPr>
        <p:txBody>
          <a:bodyPr>
            <a:normAutofit/>
          </a:bodyPr>
          <a:lstStyle/>
          <a:p>
            <a:pPr algn="ctr"/>
            <a:r>
              <a:rPr lang="tt-RU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Мәктәпкә әзерлек төркеме балаларына УМК буенча           пиктограммалар  кулланып  индивидуаль эшләү өчен мультимедиа дидактик уеннары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5357826"/>
            <a:ext cx="6572296" cy="1143008"/>
          </a:xfrm>
        </p:spPr>
        <p:txBody>
          <a:bodyPr>
            <a:noAutofit/>
          </a:bodyPr>
          <a:lstStyle/>
          <a:p>
            <a:pPr algn="ctr"/>
            <a:r>
              <a:rPr lang="ru-RU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Ахметшина</a:t>
            </a:r>
            <a:r>
              <a:rPr lang="ru-RU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З.З.</a:t>
            </a:r>
            <a:endParaRPr lang="ru-RU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428603"/>
          <a:ext cx="8572560" cy="5929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19764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764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764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13573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428868"/>
            <a:ext cx="12953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3" y="4429132"/>
            <a:ext cx="1357322" cy="193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642918"/>
            <a:ext cx="1323970" cy="158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500306"/>
            <a:ext cx="1323970" cy="158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500570"/>
            <a:ext cx="1323970" cy="158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857232"/>
            <a:ext cx="1500187" cy="135732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2643182"/>
            <a:ext cx="1643063" cy="142876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643446"/>
            <a:ext cx="1571625" cy="142876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726511" y="735791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21738" y="2593180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21738" y="4522006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Дидактик уен “Яшелчә нинди?”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0" y="1142984"/>
          <a:ext cx="8358248" cy="5357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562"/>
                <a:gridCol w="2089562"/>
                <a:gridCol w="2089562"/>
                <a:gridCol w="2089562"/>
              </a:tblGrid>
              <a:tr h="1785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85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85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6" descr="http://im8-tub-ru.yandex.net/i?id=178309943-66-72&amp;n=2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28586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56331" t="16385" r="8261" b="43074"/>
          <a:stretch>
            <a:fillRect/>
          </a:stretch>
        </p:blipFill>
        <p:spPr bwMode="auto">
          <a:xfrm>
            <a:off x="571472" y="3357562"/>
            <a:ext cx="1500188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 (31).jpg"/>
          <p:cNvPicPr>
            <a:picLocks noChangeAspect="1"/>
          </p:cNvPicPr>
          <p:nvPr/>
        </p:nvPicPr>
        <p:blipFill>
          <a:blip r:embed="rId4" cstate="print"/>
          <a:srcRect t="15000" r="14999" b="4999"/>
          <a:stretch>
            <a:fillRect/>
          </a:stretch>
        </p:blipFill>
        <p:spPr>
          <a:xfrm>
            <a:off x="571472" y="5000636"/>
            <a:ext cx="1214446" cy="1143008"/>
          </a:xfrm>
          <a:prstGeom prst="flowChartConnector">
            <a:avLst/>
          </a:prstGeom>
        </p:spPr>
      </p:pic>
      <p:pic>
        <p:nvPicPr>
          <p:cNvPr id="7" name="Рисунок 6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285984" y="928670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285984" y="4572008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357422" y="2786058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vashtort.ru/blog/images/risuem-svadebn-tort/05.jpg"/>
          <p:cNvPicPr/>
          <p:nvPr/>
        </p:nvPicPr>
        <p:blipFill>
          <a:blip r:embed="rId6" cstate="print"/>
          <a:srcRect b="4000"/>
          <a:stretch>
            <a:fillRect/>
          </a:stretch>
        </p:blipFill>
        <p:spPr bwMode="auto">
          <a:xfrm>
            <a:off x="4357686" y="1142984"/>
            <a:ext cx="216394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vashtort.ru/blog/images/risuem-svadebn-tort/05.jpg"/>
          <p:cNvPicPr/>
          <p:nvPr/>
        </p:nvPicPr>
        <p:blipFill>
          <a:blip r:embed="rId6" cstate="print"/>
          <a:srcRect b="4000"/>
          <a:stretch>
            <a:fillRect/>
          </a:stretch>
        </p:blipFill>
        <p:spPr bwMode="auto">
          <a:xfrm>
            <a:off x="4357686" y="2928934"/>
            <a:ext cx="216394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vashtort.ru/blog/images/risuem-svadebn-tort/05.jpg"/>
          <p:cNvPicPr/>
          <p:nvPr/>
        </p:nvPicPr>
        <p:blipFill>
          <a:blip r:embed="rId7" cstate="print"/>
          <a:srcRect b="4348"/>
          <a:stretch>
            <a:fillRect/>
          </a:stretch>
        </p:blipFill>
        <p:spPr bwMode="auto">
          <a:xfrm>
            <a:off x="4286248" y="4786322"/>
            <a:ext cx="216394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500826" y="1142984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500826" y="2928934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572264" y="4643446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0" y="1000108"/>
          <a:ext cx="8572564" cy="5460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1"/>
                <a:gridCol w="2143141"/>
                <a:gridCol w="2143141"/>
                <a:gridCol w="2143141"/>
              </a:tblGrid>
              <a:tr h="18203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203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203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un patapo.jpg"/>
          <p:cNvPicPr/>
          <p:nvPr/>
        </p:nvPicPr>
        <p:blipFill>
          <a:blip r:embed="rId2" cstate="print"/>
          <a:srcRect l="31590" t="20456" r="21059" b="26357"/>
          <a:stretch>
            <a:fillRect/>
          </a:stretch>
        </p:blipFill>
        <p:spPr>
          <a:xfrm>
            <a:off x="714348" y="4929198"/>
            <a:ext cx="889609" cy="1285884"/>
          </a:xfrm>
          <a:prstGeom prst="ellipse">
            <a:avLst/>
          </a:prstGeom>
        </p:spPr>
      </p:pic>
      <p:pic>
        <p:nvPicPr>
          <p:cNvPr id="5" name="Рисунок 4" descr="i (32).jpg"/>
          <p:cNvPicPr/>
          <p:nvPr/>
        </p:nvPicPr>
        <p:blipFill>
          <a:blip r:embed="rId3" cstate="print"/>
          <a:srcRect t="5000" r="6934" b="4999"/>
          <a:stretch>
            <a:fillRect/>
          </a:stretch>
        </p:blipFill>
        <p:spPr>
          <a:xfrm>
            <a:off x="642910" y="3143248"/>
            <a:ext cx="1352550" cy="1333500"/>
          </a:xfrm>
          <a:prstGeom prst="ellipse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 l="31384" t="29572" r="18085" b="26654"/>
          <a:stretch>
            <a:fillRect/>
          </a:stretch>
        </p:blipFill>
        <p:spPr bwMode="auto">
          <a:xfrm rot="1120111" flipH="1">
            <a:off x="764431" y="1179754"/>
            <a:ext cx="135731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357422" y="2643182"/>
            <a:ext cx="21431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357422" y="4429132"/>
            <a:ext cx="21431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артинки по запросу картинка круг большой"/>
          <p:cNvPicPr/>
          <p:nvPr/>
        </p:nvPicPr>
        <p:blipFill>
          <a:blip r:embed="rId5" cstate="print"/>
          <a:srcRect t="-9728" r="26316"/>
          <a:stretch>
            <a:fillRect/>
          </a:stretch>
        </p:blipFill>
        <p:spPr bwMode="auto">
          <a:xfrm>
            <a:off x="2357422" y="857232"/>
            <a:ext cx="21431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vashtort.ru/blog/images/risuem-svadebn-tort/05.jpg"/>
          <p:cNvPicPr/>
          <p:nvPr/>
        </p:nvPicPr>
        <p:blipFill>
          <a:blip r:embed="rId6" cstate="print"/>
          <a:srcRect b="8000"/>
          <a:stretch>
            <a:fillRect/>
          </a:stretch>
        </p:blipFill>
        <p:spPr bwMode="auto">
          <a:xfrm>
            <a:off x="4500562" y="1000108"/>
            <a:ext cx="216394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vashtort.ru/blog/images/risuem-svadebn-tort/05.jpg"/>
          <p:cNvPicPr/>
          <p:nvPr/>
        </p:nvPicPr>
        <p:blipFill>
          <a:blip r:embed="rId6" cstate="print"/>
          <a:srcRect b="4000"/>
          <a:stretch>
            <a:fillRect/>
          </a:stretch>
        </p:blipFill>
        <p:spPr bwMode="auto">
          <a:xfrm>
            <a:off x="4500562" y="2857496"/>
            <a:ext cx="216394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vashtort.ru/blog/images/risuem-svadebn-tort/05.jpg"/>
          <p:cNvPicPr/>
          <p:nvPr/>
        </p:nvPicPr>
        <p:blipFill>
          <a:blip r:embed="rId7" cstate="print"/>
          <a:srcRect b="4000"/>
          <a:stretch>
            <a:fillRect/>
          </a:stretch>
        </p:blipFill>
        <p:spPr bwMode="auto">
          <a:xfrm>
            <a:off x="4429124" y="4714884"/>
            <a:ext cx="216394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643702" y="1000108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643702" y="2857496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900igr.net/datas/tsvet-i-forma/TSveta-raduga.files/0002-002-Palitra-i-kraski.jpg"/>
          <p:cNvPicPr/>
          <p:nvPr/>
        </p:nvPicPr>
        <p:blipFill>
          <a:blip r:embed="rId8" cstate="print"/>
          <a:srcRect l="14109" r="14822" b="12427"/>
          <a:stretch>
            <a:fillRect/>
          </a:stretch>
        </p:blipFill>
        <p:spPr bwMode="auto">
          <a:xfrm>
            <a:off x="6715140" y="4714884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tt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“Командир” уены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928668"/>
          <a:ext cx="8286808" cy="571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2071702"/>
                <a:gridCol w="2071702"/>
                <a:gridCol w="2071702"/>
              </a:tblGrid>
              <a:tr h="14287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C:\Users\роза\Desktop\сканер пиктограмма\сканер 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84"/>
            <a:ext cx="17859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571744"/>
            <a:ext cx="12319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роза\Desktop\сканер пиктограмма\сканер 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1142984"/>
            <a:ext cx="1143008" cy="114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роза\Desktop\сканер пиктограмма\сканер 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071546"/>
            <a:ext cx="1143008" cy="114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роза\Desktop\сканер пиктограмма\сканер 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00306"/>
            <a:ext cx="17859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500306"/>
            <a:ext cx="12319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571744"/>
            <a:ext cx="12319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роза\Desktop\сканер пиктограмма\сканер 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1071546"/>
            <a:ext cx="114300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1" descr="C:\Users\роза\Desktop\сканер пиктограмма\сканер 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3929066"/>
            <a:ext cx="1500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1" descr="C:\Users\роза\Desktop\сканер пиктограмма\сканер 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000504"/>
            <a:ext cx="1500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1" descr="C:\Users\роза\Desktop\сканер пиктограмма\сканер 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4000504"/>
            <a:ext cx="1500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7" descr="C:\Users\роза\Desktop\сканер пиктограмма\сканер 0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857628"/>
            <a:ext cx="1643074" cy="112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7" descr="C:\Users\роза\Desktop\сканер пиктограмма\сканер 0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5357826"/>
            <a:ext cx="1643074" cy="112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C:\Users\роза\Desktop\сканер пиктограмма\сканер 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54994">
            <a:off x="2816059" y="5483598"/>
            <a:ext cx="1498491" cy="8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6" descr="C:\Users\роза\Desktop\сканер пиктограмма\сканер 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54994">
            <a:off x="4816323" y="5555036"/>
            <a:ext cx="1498491" cy="8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6" descr="C:\Users\роза\Desktop\сканер пиктограмма\сканер 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54994">
            <a:off x="6888025" y="5483599"/>
            <a:ext cx="1498491" cy="8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2" y="1397000"/>
          <a:ext cx="8215372" cy="5175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3"/>
                <a:gridCol w="2053843"/>
                <a:gridCol w="2053843"/>
                <a:gridCol w="2053843"/>
              </a:tblGrid>
              <a:tr h="1293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12" descr="C:\Users\роза\Desktop\сканер пиктограмма\ск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5"/>
            <a:ext cx="1357322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428736"/>
            <a:ext cx="13573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736"/>
            <a:ext cx="13573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428736"/>
            <a:ext cx="13573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:\Users\роза\Desktop\сканер пиктограмма\ск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714620"/>
            <a:ext cx="1357322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714620"/>
            <a:ext cx="1428760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714620"/>
            <a:ext cx="1428760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2714620"/>
            <a:ext cx="1428760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12" descr="C:\Users\роза\Desktop\сканер пиктограмма\ск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00504"/>
            <a:ext cx="1357322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Users\роза\Desktop\сканер пиктограмма\ск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357826"/>
            <a:ext cx="1357322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4" descr="C:\Users\роза\Desktop\сканер пиктограмма\сканер 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5286388"/>
            <a:ext cx="1357322" cy="12065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24" descr="C:\Users\роза\Desktop\сканер пиктограмма\сканер 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5286388"/>
            <a:ext cx="1357322" cy="12065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24" descr="C:\Users\роза\Desktop\сканер пиктограмма\сканер 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5357826"/>
            <a:ext cx="1357322" cy="12065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8" name="Picture 26" descr="C:\Users\роза\Desktop\сканер пиктограмма\сканер 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4000504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9" name="Picture 26" descr="C:\Users\роза\Desktop\сканер пиктограмма\сканер 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000504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20" name="Picture 26" descr="C:\Users\роза\Desktop\сканер пиктограмма\сканер 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000504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08266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2" y="1417320"/>
          <a:ext cx="8215372" cy="508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3"/>
                <a:gridCol w="2053843"/>
                <a:gridCol w="2053843"/>
                <a:gridCol w="2053843"/>
              </a:tblGrid>
              <a:tr h="12708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708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708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708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0" descr="C:\Users\роза\Desktop\сканер пиктограмма\сканер 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214438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20" descr="C:\Users\роза\Desktop\сканер пиктограмма\сканер 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714620"/>
            <a:ext cx="1214438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20" descr="C:\Users\роза\Desktop\сканер пиктограмма\сканер 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000504"/>
            <a:ext cx="1214438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0" descr="C:\Users\роза\Desktop\сканер пиктограмма\сканер 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286388"/>
            <a:ext cx="1214438" cy="114300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500174"/>
            <a:ext cx="1231900" cy="10128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00174"/>
            <a:ext cx="1231900" cy="10128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1500174"/>
            <a:ext cx="1231900" cy="10128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714620"/>
            <a:ext cx="14287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714620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786058"/>
            <a:ext cx="12319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857488" y="4000504"/>
            <a:ext cx="1500198" cy="1214446"/>
          </a:xfrm>
          <a:prstGeom prst="rect">
            <a:avLst/>
          </a:prstGeom>
        </p:spPr>
      </p:pic>
      <p:pic>
        <p:nvPicPr>
          <p:cNvPr id="15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57752" y="4000504"/>
            <a:ext cx="1571636" cy="1214446"/>
          </a:xfrm>
          <a:prstGeom prst="rect">
            <a:avLst/>
          </a:prstGeom>
        </p:spPr>
      </p:pic>
      <p:pic>
        <p:nvPicPr>
          <p:cNvPr id="16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072330" y="4000504"/>
            <a:ext cx="1500198" cy="1214446"/>
          </a:xfrm>
          <a:prstGeom prst="rect">
            <a:avLst/>
          </a:prstGeom>
        </p:spPr>
      </p:pic>
      <p:pic>
        <p:nvPicPr>
          <p:cNvPr id="17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57752" y="5286388"/>
            <a:ext cx="1643074" cy="1143008"/>
          </a:xfrm>
          <a:prstGeom prst="rect">
            <a:avLst/>
          </a:prstGeom>
        </p:spPr>
      </p:pic>
      <p:pic>
        <p:nvPicPr>
          <p:cNvPr id="18" name="Picture 13" descr="C:\Users\роза\Desktop\сканер пиктограмма\сканер 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072330" y="5286388"/>
            <a:ext cx="1500198" cy="11430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5286388"/>
            <a:ext cx="157163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 кем? Нишли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500174"/>
          <a:ext cx="8215372" cy="521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3"/>
                <a:gridCol w="2053843"/>
                <a:gridCol w="2053843"/>
                <a:gridCol w="2053843"/>
              </a:tblGrid>
              <a:tr h="13037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037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037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037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роза\Desktop\сканер пиктограмма\сканер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00174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500174"/>
            <a:ext cx="1500198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500174"/>
            <a:ext cx="1500198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500174"/>
            <a:ext cx="1500198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2857496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857496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2857496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роза\Desktop\сканер пиктограмма\сканер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786058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роза\Desktop\сканер пиктограмма\сканер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143380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роза\Desktop\сканер пиктограмма\сканер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429264"/>
            <a:ext cx="150019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4143380"/>
            <a:ext cx="1357322" cy="128588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4143380"/>
            <a:ext cx="1357322" cy="128588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17" descr="C:\Users\роза\Desktop\сканер пиктограмма\сканер 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143380"/>
            <a:ext cx="1357322" cy="128588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8" descr="C:\Users\роза\Desktop\сканер пиктограмма\сканер 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5500703"/>
            <a:ext cx="155574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C:\Users\роза\Desktop\сканер пиктограмма\сканер 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5500702"/>
            <a:ext cx="155574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C:\Users\роза\Desktop\сканер пиктограмма\сканер 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5500702"/>
            <a:ext cx="155574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 кем?Нишли?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214420"/>
          <a:ext cx="8286808" cy="5500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2071702"/>
                <a:gridCol w="2071702"/>
                <a:gridCol w="2071702"/>
              </a:tblGrid>
              <a:tr h="13751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51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51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51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2" descr="C:\Users\роза\Desktop\сканер пиктограмма\сканер 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285860"/>
            <a:ext cx="150021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357298"/>
            <a:ext cx="1169988" cy="107156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357298"/>
            <a:ext cx="1169988" cy="107156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428736"/>
            <a:ext cx="1169988" cy="107156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22" descr="C:\Users\роза\Desktop\сканер пиктограмма\сканер 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150021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643182"/>
            <a:ext cx="1169988" cy="107156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786058"/>
            <a:ext cx="1169988" cy="107156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22" descr="C:\Users\роза\Desktop\сканер пиктограмма\сканер 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000504"/>
            <a:ext cx="150021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C:\Users\роза\Desktop\сканер пиктограмма\сканер 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357826"/>
            <a:ext cx="150021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C:\Users\роза\Desktop\сканер пиктограмма\сканер 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000504"/>
            <a:ext cx="1168400" cy="136366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Picture 5" descr="C:\Users\роза\Desktop\сканер пиктограмма\сканер 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000504"/>
            <a:ext cx="1168400" cy="136366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Picture 5" descr="C:\Users\роза\Desktop\сканер пиктограмма\сканер 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4071942"/>
            <a:ext cx="1311276" cy="12207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5" descr="C:\Users\роза\Desktop\сканер пиктограмма\сканер 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5429265"/>
            <a:ext cx="1168400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5" descr="C:\Users\роза\Desktop\сканер пиктограмма\сканер 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5429263"/>
            <a:ext cx="1168400" cy="121444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2870635" y="5416118"/>
            <a:ext cx="1285884" cy="131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893207" y="2607463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Пиктограммаларны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укы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6" y="1397000"/>
          <a:ext cx="8429684" cy="5032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421"/>
                <a:gridCol w="2107421"/>
                <a:gridCol w="2107421"/>
                <a:gridCol w="2107421"/>
              </a:tblGrid>
              <a:tr h="1258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58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58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58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357298"/>
            <a:ext cx="1338263" cy="1285883"/>
          </a:xfrm>
          <a:prstGeom prst="rect">
            <a:avLst/>
          </a:prstGeom>
        </p:spPr>
      </p:pic>
      <p:pic>
        <p:nvPicPr>
          <p:cNvPr id="5" name="Picture 15" descr="C:\Users\роза\Desktop\сканер пиктограмма\сканер 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428736"/>
            <a:ext cx="1468439" cy="115887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15" descr="C:\Users\роза\Desktop\сканер пиктограмма\сканер 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1468439" cy="115887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15" descr="C:\Users\роза\Desktop\сканер пиктограмма\сканер 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428736"/>
            <a:ext cx="1468439" cy="115887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28662" y="2714621"/>
            <a:ext cx="1338263" cy="1214446"/>
          </a:xfrm>
          <a:prstGeom prst="rect">
            <a:avLst/>
          </a:prstGeom>
        </p:spPr>
      </p:pic>
      <p:pic>
        <p:nvPicPr>
          <p:cNvPr id="9" name="Picture 15" descr="C:\Users\роза\Desktop\сканер пиктограмма\сканер 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714620"/>
            <a:ext cx="1468439" cy="115887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15" descr="C:\Users\роза\Desktop\сканер пиктограмма\сканер 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2714620"/>
            <a:ext cx="1468439" cy="115887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28662" y="3929066"/>
            <a:ext cx="1338263" cy="1214446"/>
          </a:xfrm>
          <a:prstGeom prst="rect">
            <a:avLst/>
          </a:prstGeom>
        </p:spPr>
      </p:pic>
      <p:pic>
        <p:nvPicPr>
          <p:cNvPr id="12" name="Picture 28" descr="C:\Users\роза\Desktop\сканер пиктограмма\сканер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929066"/>
            <a:ext cx="1643074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8" descr="C:\Users\роза\Desktop\сканер пиктограмма\сканер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929066"/>
            <a:ext cx="1643074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 descr="C:\Users\роза\Desktop\сканер пиктограмма\сканер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3929066"/>
            <a:ext cx="1643074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8" descr="C:\Users\роза\Desktop\сканер пиктограмма\сканер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5214950"/>
            <a:ext cx="164307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28662" y="5214950"/>
            <a:ext cx="1338263" cy="1214446"/>
          </a:xfrm>
          <a:prstGeom prst="rect">
            <a:avLst/>
          </a:prstGeom>
        </p:spPr>
      </p:pic>
      <p:pic>
        <p:nvPicPr>
          <p:cNvPr id="18" name="Рисунок 17" descr="http://purmix.ru/images/uroki/karand/priroda/kak_narisovat_rozu_so_steblem_karandashom-step-11.jpg"/>
          <p:cNvPicPr/>
          <p:nvPr/>
        </p:nvPicPr>
        <p:blipFill>
          <a:blip r:embed="rId6" cstate="print"/>
          <a:srcRect b="11111"/>
          <a:stretch>
            <a:fillRect/>
          </a:stretch>
        </p:blipFill>
        <p:spPr bwMode="auto">
          <a:xfrm>
            <a:off x="2714612" y="2643182"/>
            <a:ext cx="168877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purmix.ru/images/uroki/karand/priroda/kak_narisovat_rozu_so_steblem_karandashom-step-11.jpg"/>
          <p:cNvPicPr/>
          <p:nvPr/>
        </p:nvPicPr>
        <p:blipFill>
          <a:blip r:embed="rId6" cstate="print"/>
          <a:srcRect b="5882"/>
          <a:stretch>
            <a:fillRect/>
          </a:stretch>
        </p:blipFill>
        <p:spPr bwMode="auto">
          <a:xfrm>
            <a:off x="2786050" y="5143512"/>
            <a:ext cx="16173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8" descr="C:\Users\роза\Desktop\сканер пиктограмма\сканер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5286388"/>
            <a:ext cx="164307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Пиктограммаларны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укы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428736"/>
          <a:ext cx="8215372" cy="5175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3"/>
                <a:gridCol w="2053843"/>
                <a:gridCol w="2053843"/>
                <a:gridCol w="2053843"/>
              </a:tblGrid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3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428736"/>
            <a:ext cx="1384302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736"/>
            <a:ext cx="1384302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1428736"/>
            <a:ext cx="1384302" cy="1285884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28662" y="1500174"/>
            <a:ext cx="1338263" cy="1143008"/>
          </a:xfrm>
          <a:prstGeom prst="rect">
            <a:avLst/>
          </a:prstGeom>
        </p:spPr>
      </p:pic>
      <p:pic>
        <p:nvPicPr>
          <p:cNvPr id="8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28662" y="2786058"/>
            <a:ext cx="1338263" cy="1143008"/>
          </a:xfrm>
          <a:prstGeom prst="rect">
            <a:avLst/>
          </a:prstGeom>
        </p:spPr>
      </p:pic>
      <p:pic>
        <p:nvPicPr>
          <p:cNvPr id="9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786058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786058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2786058"/>
            <a:ext cx="1500187" cy="11715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28662" y="4071942"/>
            <a:ext cx="1338263" cy="1214446"/>
          </a:xfrm>
          <a:prstGeom prst="rect">
            <a:avLst/>
          </a:prstGeom>
        </p:spPr>
      </p:pic>
      <p:pic>
        <p:nvPicPr>
          <p:cNvPr id="13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4071942"/>
            <a:ext cx="1374776" cy="121444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4071942"/>
            <a:ext cx="1500198" cy="121444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071942"/>
            <a:ext cx="1374776" cy="121444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00100" y="5429264"/>
            <a:ext cx="1338263" cy="1143008"/>
          </a:xfrm>
          <a:prstGeom prst="rect">
            <a:avLst/>
          </a:prstGeom>
        </p:spPr>
      </p:pic>
      <p:pic>
        <p:nvPicPr>
          <p:cNvPr id="17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5357826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8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5357826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9" name="Picture 14" descr="C:\Users\роза\Desktop\сканер пиктограмма\сканер 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5357826"/>
            <a:ext cx="1357322" cy="121444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78581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Индивидуаль якын килү педагогиканың иң мөһим принцибы булып тора һәм программаның мәктәпкәчә тәрбия бурычларында чагылыш таба.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Тормышның барлык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очраклары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өчен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әзер рецеплар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биреп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булмый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чөнки индивидуаль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килү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иҗади эш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Ләкин балага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дифференциаль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килгәндә төп нәрсәләргә игътибар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итәргә кирәклекне әйтеп китәргә мөмкин: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ярата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һәм аңлый белү;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аңлау өчен кирәкле теоритик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багажы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белемгә нигезләнеп фикер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йөртә белү;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өйрәнү сәләте кирәк.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solidFill>
                  <a:schemeClr val="tx1"/>
                </a:solidFill>
              </a:rPr>
              <a:t>Рәсемнәрне кара, укы!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785792"/>
          <a:ext cx="8286808" cy="5929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2071702"/>
                <a:gridCol w="2071702"/>
                <a:gridCol w="2071702"/>
              </a:tblGrid>
              <a:tr h="14823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823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823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823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785794"/>
            <a:ext cx="121444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214554"/>
            <a:ext cx="128588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5286388"/>
            <a:ext cx="107156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3786190"/>
            <a:ext cx="12144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821770" y="464322"/>
            <a:ext cx="1500197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821767" y="1964520"/>
            <a:ext cx="1500198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3786190"/>
            <a:ext cx="2071702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5214950"/>
            <a:ext cx="207170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3438" y="785794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64" y="785794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3438" y="3714752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15140" y="3714752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3438" y="2285992"/>
            <a:ext cx="200026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43702" y="2285992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5214950"/>
            <a:ext cx="207170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7" descr="C:\Users\роза\Desktop\сканер пиктограмма\сканер 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43702" y="5214950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tt-RU" dirty="0" smtClean="0">
                <a:solidFill>
                  <a:schemeClr val="tx1"/>
                </a:solidFill>
              </a:rPr>
              <a:t>Рәсемне кара!  Укы!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00108"/>
          <a:ext cx="8286808" cy="571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2071702"/>
                <a:gridCol w="2071702"/>
                <a:gridCol w="2071702"/>
              </a:tblGrid>
              <a:tr h="14287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87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428868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000108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5286388"/>
            <a:ext cx="114300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3857628"/>
            <a:ext cx="121444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1000108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786050" y="2071678"/>
            <a:ext cx="142876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1000108"/>
            <a:ext cx="2000264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1000108"/>
            <a:ext cx="2143140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2428868"/>
            <a:ext cx="2143140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2428868"/>
            <a:ext cx="2143140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3857628"/>
            <a:ext cx="2143140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10" descr="C:\Users\роза\Desktop\сканер пиктограмма\сканер 0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702" y="3857628"/>
            <a:ext cx="2143140" cy="14287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3786190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роза\Desktop\всякие рисунки\klsanki5.jpg"/>
          <p:cNvPicPr>
            <a:picLocks noChangeAspect="1" noChangeArrowheads="1"/>
          </p:cNvPicPr>
          <p:nvPr/>
        </p:nvPicPr>
        <p:blipFill>
          <a:blip r:embed="rId11" cstate="print"/>
          <a:srcRect l="6500" t="12000" r="3500" b="20000"/>
          <a:stretch>
            <a:fillRect/>
          </a:stretch>
        </p:blipFill>
        <p:spPr bwMode="auto">
          <a:xfrm>
            <a:off x="2357422" y="5286388"/>
            <a:ext cx="228601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6" descr="C:\Users\роза\Desktop\сканер пиктограмма\сканер 00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54994">
            <a:off x="4735766" y="5365960"/>
            <a:ext cx="1841259" cy="135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6" descr="C:\Users\роза\Desktop\сканер пиктограмма\сканер 00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54994">
            <a:off x="6762960" y="5281306"/>
            <a:ext cx="1841259" cy="135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tt-RU" dirty="0" smtClean="0">
                <a:solidFill>
                  <a:schemeClr val="tx1"/>
                </a:solidFill>
              </a:rPr>
              <a:t>Үзең турында сөйлә!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0" y="928670"/>
          <a:ext cx="8501124" cy="5572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281"/>
                <a:gridCol w="2125281"/>
                <a:gridCol w="2125281"/>
                <a:gridCol w="2125281"/>
              </a:tblGrid>
              <a:tr h="27860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860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роза\Desktop\сканер пиктограмма\сканер 00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928670"/>
            <a:ext cx="1500198" cy="278608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4348" y="1000108"/>
            <a:ext cx="1338263" cy="2643206"/>
          </a:xfrm>
          <a:prstGeom prst="rect">
            <a:avLst/>
          </a:prstGeom>
        </p:spPr>
      </p:pic>
      <p:pic>
        <p:nvPicPr>
          <p:cNvPr id="7" name="Picture 2" descr="C:\Users\роза\Desktop\сканер пиктограмма\сканер 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4348" y="3714752"/>
            <a:ext cx="1338263" cy="2714644"/>
          </a:xfrm>
          <a:prstGeom prst="rect">
            <a:avLst/>
          </a:prstGeom>
        </p:spPr>
      </p:pic>
      <p:pic>
        <p:nvPicPr>
          <p:cNvPr id="8" name="Рисунок 7" descr="http://purmix.ru/images/uroki/karand/priroda/kak_narisovat_rozu_so_steblem_karandashom-step-11.jpg"/>
          <p:cNvPicPr/>
          <p:nvPr/>
        </p:nvPicPr>
        <p:blipFill>
          <a:blip r:embed="rId4" cstate="print"/>
          <a:srcRect b="8108"/>
          <a:stretch>
            <a:fillRect/>
          </a:stretch>
        </p:blipFill>
        <p:spPr bwMode="auto">
          <a:xfrm>
            <a:off x="2428860" y="1142984"/>
            <a:ext cx="19745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urmix.ru/images/uroki/karand/priroda/kak_narisovat_rozu_so_steblem_karandashom-step-11.jpg"/>
          <p:cNvPicPr/>
          <p:nvPr/>
        </p:nvPicPr>
        <p:blipFill>
          <a:blip r:embed="rId4" cstate="print"/>
          <a:srcRect b="7692"/>
          <a:stretch>
            <a:fillRect/>
          </a:stretch>
        </p:blipFill>
        <p:spPr bwMode="auto">
          <a:xfrm>
            <a:off x="2428860" y="3857628"/>
            <a:ext cx="19745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age.freepik.com/free-icon/thumb-up--like_318-31029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214422"/>
            <a:ext cx="150019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age.freepik.com/free-icon/thumb-up--like_318-31029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000504"/>
            <a:ext cx="168862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C:\Users\роза\Desktop\сканер пиктограмма\скане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30" y="3786190"/>
            <a:ext cx="135732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57224" y="555244"/>
            <a:ext cx="742955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Артта калучы балалар белән эш  барышында уңай нәтиҗәләргә ирешү өчен, бу эш эзлекле рәвештә алып барылырга тиеш. Татар теле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занятияләрендә,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 моментларында, шулай ук башка эшчәнлекләр вакытында да ныгытылырга тиеш.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Баланың шәхси хәләтенә төшенми торып, аның кәефен аңламый торып, индивидуаль эшне алып бару мөмкин түгел әлбәттә. Тәрбияче сизгер, игътибарлы булырга тиеш. Шул ук вакытта, балаларның белем дәрәҗәсен, занятиеләр вакытында үз-үзен тотышын  контрольдә тоту белән беррәттән, балаларның тырышлыгына бәя бирү дә бик мөһим. Бу баланың күңелен күтәрә, тырышырга, әйбәт җавап бирергә омтылыш булдыра. 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Сүзле уен </a:t>
            </a:r>
            <a:b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“Бу кем? Нинди?”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397000"/>
          <a:ext cx="8501124" cy="4818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281"/>
                <a:gridCol w="2125281"/>
                <a:gridCol w="2125281"/>
                <a:gridCol w="2125281"/>
              </a:tblGrid>
              <a:tr h="1606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6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6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357298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357298"/>
            <a:ext cx="128588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000372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3000372"/>
            <a:ext cx="128588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4643446"/>
            <a:ext cx="1357322" cy="181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4643446"/>
            <a:ext cx="14287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428736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1428736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3000372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3000372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643446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previews.123rf.com/images/masyaka/masyaka1202/masyaka120200005/12306755-Hand-with-pointing-finger-Woodcut-illustration-Stock-Phot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4643446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Сүзле уен </a:t>
            </a:r>
            <a:b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“Бу нәрсә?Нинди?”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397000"/>
          <a:ext cx="8572560" cy="5032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16774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774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774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35729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357298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3071811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V="1">
            <a:off x="6881029" y="2905925"/>
            <a:ext cx="1643076" cy="197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4857760"/>
            <a:ext cx="1571636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92" y="4643446"/>
            <a:ext cx="1495429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1500174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1500174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3143248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4786322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4786322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previews.123rf.com/images/masyaka/masyaka1202/masyaka120200005/12306755-Hand-with-pointing-finger-Woodcut-illustration-Stock-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3143248"/>
            <a:ext cx="19431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Сүзле уен “Исәнме”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0" y="1397000"/>
          <a:ext cx="8429688" cy="5103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422"/>
                <a:gridCol w="2107422"/>
                <a:gridCol w="2107422"/>
                <a:gridCol w="2107422"/>
              </a:tblGrid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357298"/>
            <a:ext cx="114300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428736"/>
            <a:ext cx="1071570" cy="16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071810"/>
            <a:ext cx="121444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1" y="3071810"/>
            <a:ext cx="1000132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4781550"/>
            <a:ext cx="1152522" cy="179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4857760"/>
            <a:ext cx="135732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Картинки по запросу рисунок рукопожатия"/>
          <p:cNvPicPr/>
          <p:nvPr/>
        </p:nvPicPr>
        <p:blipFill>
          <a:blip r:embed="rId8" cstate="print"/>
          <a:srcRect r="8696" b="6667"/>
          <a:stretch>
            <a:fillRect/>
          </a:stretch>
        </p:blipFill>
        <p:spPr bwMode="auto">
          <a:xfrm>
            <a:off x="571472" y="1714488"/>
            <a:ext cx="1500197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Картинки по запросу рисунок рукопожатия"/>
          <p:cNvPicPr/>
          <p:nvPr/>
        </p:nvPicPr>
        <p:blipFill>
          <a:blip r:embed="rId8" cstate="print"/>
          <a:srcRect l="8197" r="9835"/>
          <a:stretch>
            <a:fillRect/>
          </a:stretch>
        </p:blipFill>
        <p:spPr bwMode="auto">
          <a:xfrm>
            <a:off x="4714876" y="1785927"/>
            <a:ext cx="142876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артинки по запросу рисунок рукопожатия"/>
          <p:cNvPicPr/>
          <p:nvPr/>
        </p:nvPicPr>
        <p:blipFill>
          <a:blip r:embed="rId8" cstate="print"/>
          <a:srcRect l="4098" r="9835" b="7692"/>
          <a:stretch>
            <a:fillRect/>
          </a:stretch>
        </p:blipFill>
        <p:spPr bwMode="auto">
          <a:xfrm>
            <a:off x="500034" y="3500439"/>
            <a:ext cx="1500198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Картинки по запросу рисунок рукопожатия"/>
          <p:cNvPicPr/>
          <p:nvPr/>
        </p:nvPicPr>
        <p:blipFill>
          <a:blip r:embed="rId8" cstate="print"/>
          <a:srcRect l="8197" r="9835"/>
          <a:stretch>
            <a:fillRect/>
          </a:stretch>
        </p:blipFill>
        <p:spPr bwMode="auto">
          <a:xfrm>
            <a:off x="4714876" y="3571877"/>
            <a:ext cx="142876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Картинки по запросу рисунок рукопожатия"/>
          <p:cNvPicPr/>
          <p:nvPr/>
        </p:nvPicPr>
        <p:blipFill>
          <a:blip r:embed="rId8" cstate="print"/>
          <a:srcRect l="4098" r="9835"/>
          <a:stretch>
            <a:fillRect/>
          </a:stretch>
        </p:blipFill>
        <p:spPr bwMode="auto">
          <a:xfrm>
            <a:off x="500034" y="5286389"/>
            <a:ext cx="1500198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Картинки по запросу рисунок рукопожатия"/>
          <p:cNvPicPr/>
          <p:nvPr/>
        </p:nvPicPr>
        <p:blipFill>
          <a:blip r:embed="rId8" cstate="print"/>
          <a:srcRect l="8197" r="9835"/>
          <a:stretch>
            <a:fillRect/>
          </a:stretch>
        </p:blipFill>
        <p:spPr bwMode="auto">
          <a:xfrm>
            <a:off x="4714876" y="5143512"/>
            <a:ext cx="142876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Сүзле уен </a:t>
            </a:r>
            <a:br>
              <a:rPr lang="tt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“Сау бул”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397000"/>
          <a:ext cx="8572560" cy="5103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12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428736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428736"/>
            <a:ext cx="128588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143248"/>
            <a:ext cx="135732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3143248"/>
            <a:ext cx="128588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4857760"/>
            <a:ext cx="1357322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4786322"/>
            <a:ext cx="142876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1785926"/>
            <a:ext cx="139064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1714488"/>
            <a:ext cx="131920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3" y="3429000"/>
            <a:ext cx="135732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3429000"/>
            <a:ext cx="142876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5000636"/>
            <a:ext cx="150019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wdesk.ru/_ph/63/2/9499914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4929198"/>
            <a:ext cx="157163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Уен ситуациясе “Мә,эч!”,”Мә,аша!”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0" y="1000109"/>
          <a:ext cx="8501124" cy="56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281"/>
                <a:gridCol w="2125281"/>
                <a:gridCol w="2125281"/>
                <a:gridCol w="2125281"/>
              </a:tblGrid>
              <a:tr h="1881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81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81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142876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786322"/>
            <a:ext cx="150019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4643440" y="1000108"/>
            <a:ext cx="1643071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4714877" y="2857495"/>
            <a:ext cx="1643071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4786315" y="4786321"/>
            <a:ext cx="1643071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142984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2928934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5000636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93176" y="1092982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764614" y="3021808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93176" y="4950634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571481"/>
          <a:ext cx="8572560" cy="5857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19526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526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526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135732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571744"/>
            <a:ext cx="17145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500570"/>
            <a:ext cx="164307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714357"/>
            <a:ext cx="16764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14620"/>
            <a:ext cx="16764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572008"/>
            <a:ext cx="16764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785794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2643182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6" descr="C:\Users\роза\Desktop\сканер пиктограмма\сканер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643446"/>
            <a:ext cx="1357322" cy="1571636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726511" y="735791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21738" y="2664618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www.simbolarium.ru/iconography/hinduism/symbol/images/mudra_hasta/anjali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 flipV="1">
            <a:off x="2693176" y="4664882"/>
            <a:ext cx="150019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524</TotalTime>
  <Words>318</Words>
  <Application>Microsoft Office PowerPoint</Application>
  <PresentationFormat>Экран (4:3)</PresentationFormat>
  <Paragraphs>56</Paragraphs>
  <Slides>22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Мәктәпкә әзерлек төркеме балаларына УМК буенча           пиктограммалар  кулланып  индивидуаль эшләү өчен мультимедиа дидактик уеннары</vt:lpstr>
      <vt:lpstr>Презентация PowerPoint</vt:lpstr>
      <vt:lpstr>Презентация PowerPoint</vt:lpstr>
      <vt:lpstr>Сүзле уен  “Бу кем? Нинди?”</vt:lpstr>
      <vt:lpstr> Сүзле уен  “Бу нәрсә?Нинди?”</vt:lpstr>
      <vt:lpstr> Сүзле уен “Исәнме”</vt:lpstr>
      <vt:lpstr> Сүзле уен  “Сау бул”</vt:lpstr>
      <vt:lpstr>Уен ситуациясе “Мә,эч!”,”Мә,аша!”</vt:lpstr>
      <vt:lpstr>Презентация PowerPoint</vt:lpstr>
      <vt:lpstr>Презентация PowerPoint</vt:lpstr>
      <vt:lpstr>Дидактик уен “Яшелчә нинди?”</vt:lpstr>
      <vt:lpstr>Презентация PowerPoint</vt:lpstr>
      <vt:lpstr>“Командир” уены</vt:lpstr>
      <vt:lpstr>Кыз нишли?</vt:lpstr>
      <vt:lpstr>Малай нишли?</vt:lpstr>
      <vt:lpstr>Бу кем? Нишли?</vt:lpstr>
      <vt:lpstr>Бу кем?Нишли?</vt:lpstr>
      <vt:lpstr>Пиктограммаларны укы!</vt:lpstr>
      <vt:lpstr>Пиктограммаларны укы!</vt:lpstr>
      <vt:lpstr>Рәсемнәрне кара, укы!</vt:lpstr>
      <vt:lpstr>Рәсемне кара!  Укы!</vt:lpstr>
      <vt:lpstr>Үзең турында сөйлә!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Габдрахман</dc:creator>
  <cp:lastModifiedBy>admin</cp:lastModifiedBy>
  <cp:revision>60</cp:revision>
  <dcterms:created xsi:type="dcterms:W3CDTF">2016-02-12T14:10:44Z</dcterms:created>
  <dcterms:modified xsi:type="dcterms:W3CDTF">2017-04-14T18:17:03Z</dcterms:modified>
</cp:coreProperties>
</file>