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4" r:id="rId15"/>
    <p:sldId id="275" r:id="rId16"/>
    <p:sldId id="272" r:id="rId17"/>
    <p:sldId id="276" r:id="rId18"/>
    <p:sldId id="271" r:id="rId19"/>
    <p:sldId id="273" r:id="rId20"/>
    <p:sldId id="277" r:id="rId21"/>
    <p:sldId id="27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136C"/>
    <a:srgbClr val="CA1C39"/>
    <a:srgbClr val="3A195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51" autoAdjust="0"/>
    <p:restoredTop sz="94660"/>
  </p:normalViewPr>
  <p:slideViewPr>
    <p:cSldViewPr>
      <p:cViewPr varScale="1">
        <p:scale>
          <a:sx n="94" d="100"/>
          <a:sy n="94" d="100"/>
        </p:scale>
        <p:origin x="-516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021C10-030E-44FD-82F8-C1C8344920B8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BD3913-58DF-4130-9F02-ED66FC62870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BD3913-58DF-4130-9F02-ED66FC62870E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F40AE-8563-4ABC-9394-3AF495700F4C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5643E-B840-4107-906B-0EF6ABB41B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F40AE-8563-4ABC-9394-3AF495700F4C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5643E-B840-4107-906B-0EF6ABB41B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F40AE-8563-4ABC-9394-3AF495700F4C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5643E-B840-4107-906B-0EF6ABB41B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F40AE-8563-4ABC-9394-3AF495700F4C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5643E-B840-4107-906B-0EF6ABB41B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F40AE-8563-4ABC-9394-3AF495700F4C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5643E-B840-4107-906B-0EF6ABB41B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F40AE-8563-4ABC-9394-3AF495700F4C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5643E-B840-4107-906B-0EF6ABB41B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F40AE-8563-4ABC-9394-3AF495700F4C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5643E-B840-4107-906B-0EF6ABB41B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F40AE-8563-4ABC-9394-3AF495700F4C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5643E-B840-4107-906B-0EF6ABB41B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F40AE-8563-4ABC-9394-3AF495700F4C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5643E-B840-4107-906B-0EF6ABB41B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F40AE-8563-4ABC-9394-3AF495700F4C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5643E-B840-4107-906B-0EF6ABB41B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F40AE-8563-4ABC-9394-3AF495700F4C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5643E-B840-4107-906B-0EF6ABB41B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F40AE-8563-4ABC-9394-3AF495700F4C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75643E-B840-4107-906B-0EF6ABB41BA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Desktop\8087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57224" y="285728"/>
            <a:ext cx="7572428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Татарстан </a:t>
            </a:r>
            <a:r>
              <a:rPr lang="ru-RU" sz="2000" b="1" dirty="0" err="1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Республикасы</a:t>
            </a:r>
            <a:r>
              <a:rPr lang="ru-RU" sz="20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Актаныш</a:t>
            </a:r>
            <a:r>
              <a:rPr lang="ru-RU" sz="20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муниципаль</a:t>
            </a:r>
            <a:r>
              <a:rPr lang="ru-RU" sz="20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районы «</a:t>
            </a:r>
            <a:r>
              <a:rPr lang="ru-RU" sz="2000" b="1" dirty="0" err="1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Пучы</a:t>
            </a:r>
            <a:r>
              <a:rPr lang="ru-RU" sz="20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20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бакчасы</a:t>
            </a:r>
            <a:r>
              <a:rPr lang="ru-RU" sz="20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» м</a:t>
            </a:r>
            <a:r>
              <a:rPr lang="tt-RU" sz="20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әктәпкәчә белем бирү</a:t>
            </a:r>
          </a:p>
          <a:p>
            <a:pPr algn="ctr"/>
            <a:r>
              <a:rPr lang="ru-RU" sz="20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Бюджет </a:t>
            </a:r>
            <a:r>
              <a:rPr lang="ru-RU" sz="2000" b="1" dirty="0" err="1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муниципаль</a:t>
            </a:r>
            <a:r>
              <a:rPr lang="ru-RU" sz="20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учреждениесе</a:t>
            </a:r>
            <a:r>
              <a:rPr lang="ru-RU" sz="20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800" b="1" dirty="0" err="1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Имамова</a:t>
            </a:r>
            <a:r>
              <a:rPr lang="ru-RU" sz="28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Оксана Владимир </a:t>
            </a:r>
            <a:r>
              <a:rPr lang="ru-RU" sz="2800" b="1" dirty="0" err="1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кызы</a:t>
            </a:r>
            <a:r>
              <a:rPr lang="ru-RU" b="1" dirty="0" smtClean="0">
                <a:solidFill>
                  <a:srgbClr val="CA1C3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CA1C39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CA1C39"/>
              </a:solidFill>
            </a:endParaRPr>
          </a:p>
        </p:txBody>
      </p:sp>
      <p:pic>
        <p:nvPicPr>
          <p:cNvPr id="1028" name="Picture 4" descr="D:\Desktop\XpzxzxvyrXw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2571744"/>
            <a:ext cx="3685784" cy="3841772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Desktop\8087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400" y="0"/>
            <a:ext cx="91764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85786" y="1714488"/>
            <a:ext cx="7143800" cy="1428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Бармаклар</a:t>
            </a: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белән рәсем ясыйбыз</a:t>
            </a:r>
            <a:endParaRPr lang="ru-RU" sz="2800" b="1" i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i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D:\Desktop\13642_larg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3643314"/>
            <a:ext cx="2071702" cy="2071702"/>
          </a:xfrm>
          <a:prstGeom prst="rect">
            <a:avLst/>
          </a:prstGeom>
          <a:noFill/>
        </p:spPr>
      </p:pic>
      <p:pic>
        <p:nvPicPr>
          <p:cNvPr id="7172" name="Picture 4" descr="D:\Desktop\kak-risovat-palchikovimi-kraskami-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71934" y="3357562"/>
            <a:ext cx="2745943" cy="182879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428728" y="2357431"/>
            <a:ext cx="54292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Бармаклар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ярдәмендә ясалган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рәсемнәр бик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уңышлы килеп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чыга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70" decel="100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770" decel="100000"/>
                                        <p:tgtEl>
                                          <p:spTgt spid="717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4" dur="77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6" dur="77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70" decel="100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770" decel="100000"/>
                                        <p:tgtEl>
                                          <p:spTgt spid="717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6" dur="77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Desktop\8087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400" y="0"/>
            <a:ext cx="91764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571604" y="1571612"/>
            <a:ext cx="55007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Монотипия</a:t>
            </a:r>
          </a:p>
          <a:p>
            <a:pPr algn="ctr"/>
            <a:endParaRPr lang="tt-RU" sz="3200" b="1" i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3200" b="1" i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D:\Desktop\Monotipiya2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3429000"/>
            <a:ext cx="2505075" cy="2438400"/>
          </a:xfrm>
          <a:prstGeom prst="rect">
            <a:avLst/>
          </a:prstGeom>
          <a:noFill/>
        </p:spPr>
      </p:pic>
      <p:pic>
        <p:nvPicPr>
          <p:cNvPr id="8196" name="Picture 4" descr="D:\Desktop\1c277aa65788ac789bfa801932cbc0a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3357562"/>
            <a:ext cx="3194720" cy="235745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500166" y="2071679"/>
            <a:ext cx="56436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гади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әмма искиткеч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кызыклы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рәсем ясау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техникасы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Рәсем өслекнең бер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ягында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ясала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һәм 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башка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якка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бастырыла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70" decel="100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770" decel="100000"/>
                                        <p:tgtEl>
                                          <p:spTgt spid="819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4" dur="77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6" dur="77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70" decel="100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770" decel="100000"/>
                                        <p:tgtEl>
                                          <p:spTgt spid="819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6" dur="77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Desktop\8087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400" y="0"/>
            <a:ext cx="91764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571604" y="357167"/>
            <a:ext cx="564360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t-RU" sz="2800" b="1" i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t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Мамык таякчыклар белән рәсем ясыйбыз</a:t>
            </a:r>
          </a:p>
          <a:p>
            <a:endParaRPr lang="ru-RU" sz="28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D:\Desktop\b_YwzbvTiF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3500438"/>
            <a:ext cx="3929090" cy="294681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14348" y="1142985"/>
            <a:ext cx="764386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i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i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мамык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таякчыклары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белән төрле төстәге төрткеләр төшерә алалар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алымны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куллану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балаларда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шулай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авырлык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тудырмый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Киресенчә 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кечкенә генә таплар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ярдәмендә кызыклы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рәсемнәр ясап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булу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балаларда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алдагы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эшкә кызыксыну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тагын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матуррак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рәсемнәр ясау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теләге уята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Desktop\8087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400" y="0"/>
            <a:ext cx="91764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928662" y="785794"/>
            <a:ext cx="61436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b="1" i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i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Кляксография</a:t>
            </a:r>
            <a:endParaRPr lang="ru-RU" sz="2800" b="1" i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трубочкадан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өрү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ctr"/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Иҗади эшчәнлек өчен бик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яхшы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алым.Бик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кызык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һәм файдалы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тын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юлларын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яхшырта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D:\Desktop\MNzcKQhsMD9bI_tPyIiX-91n1hFXgPCuI2NoYqKlJY_Prm5mBJ6VbjfYfguupgF6ZMHXXYkWkBBG3zwLpqFNSidL2e8JPHCvzvIqCd7aV_wPs4GHkwejqbVn--BnI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3571876"/>
            <a:ext cx="2580686" cy="1789131"/>
          </a:xfrm>
          <a:prstGeom prst="rect">
            <a:avLst/>
          </a:prstGeom>
          <a:noFill/>
        </p:spPr>
      </p:pic>
      <p:pic>
        <p:nvPicPr>
          <p:cNvPr id="1028" name="Picture 4" descr="D:\Desktop\hello_html_m33a4adc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3500438"/>
            <a:ext cx="1785950" cy="2379938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Desktop\8087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214546" y="1643050"/>
            <a:ext cx="40005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4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Яфрак белән  төшереп ясау.</a:t>
            </a:r>
          </a:p>
          <a:p>
            <a:endParaRPr lang="tt-RU" sz="2400" b="1" i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t-RU" sz="2400" b="1" i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026" name="Picture 2" descr="D:\Desktop\10688576443_78d321f1b8_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3143248"/>
            <a:ext cx="2500330" cy="1897125"/>
          </a:xfrm>
          <a:prstGeom prst="rect">
            <a:avLst/>
          </a:prstGeom>
          <a:noFill/>
        </p:spPr>
      </p:pic>
      <p:pic>
        <p:nvPicPr>
          <p:cNvPr id="1027" name="Picture 3" descr="D:\Desktop\s12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3857628"/>
            <a:ext cx="2678925" cy="178595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357290" y="2214554"/>
            <a:ext cx="65008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эш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алымы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балаларда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кызыксыну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уята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рәсемнәрне тагын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матуррак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итәргә ярдәм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итә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   </a:t>
            </a:r>
            <a:endParaRPr lang="ru-RU" sz="20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Desktop\8087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285852" y="1357298"/>
            <a:ext cx="622463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b="1" i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Йомарланган</a:t>
            </a: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кәгазь белән  ясау</a:t>
            </a: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</a:t>
            </a:r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алым да </a:t>
            </a:r>
            <a:r>
              <a:rPr lang="ru-RU" sz="24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үзенчәлекле </a:t>
            </a:r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алым </a:t>
            </a:r>
            <a:r>
              <a:rPr lang="ru-RU" sz="24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булып</a:t>
            </a:r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тора. </a:t>
            </a:r>
            <a:r>
              <a:rPr lang="ru-RU" sz="24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Кәгазьне  тырышып</a:t>
            </a:r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йомшарту</a:t>
            </a:r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балаларның кулларын</a:t>
            </a:r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алдагы</a:t>
            </a:r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эшкә әзерләргә ярдәм итә.</a:t>
            </a:r>
            <a:endParaRPr lang="ru-RU" sz="24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Desktop\rm4-767x10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4286256"/>
            <a:ext cx="1471602" cy="1964694"/>
          </a:xfrm>
          <a:prstGeom prst="rect">
            <a:avLst/>
          </a:prstGeom>
          <a:noFill/>
        </p:spPr>
      </p:pic>
      <p:pic>
        <p:nvPicPr>
          <p:cNvPr id="1027" name="Picture 3" descr="D:\Desktop\df25a8fb6b3e8aefc6fcb7bdb3425c9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52" y="3714752"/>
            <a:ext cx="2000264" cy="1500198"/>
          </a:xfrm>
          <a:prstGeom prst="rect">
            <a:avLst/>
          </a:prstGeom>
          <a:noFill/>
        </p:spPr>
      </p:pic>
      <p:pic>
        <p:nvPicPr>
          <p:cNvPr id="1028" name="Picture 4" descr="D:\Desktop\d9a31e97203eb733d0ed5812c1f5a24b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00694" y="3643314"/>
            <a:ext cx="2159098" cy="1520894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esktop\8087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285985" y="1428736"/>
            <a:ext cx="3357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Безнең  </a:t>
            </a:r>
            <a:r>
              <a:rPr lang="ru-RU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tt-RU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ң</a:t>
            </a:r>
            <a:r>
              <a:rPr lang="ru-RU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ышлар</a:t>
            </a:r>
            <a:endParaRPr lang="ru-RU" sz="32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Desktop\Я рисую мир.png"/>
          <p:cNvPicPr>
            <a:picLocks noChangeAspect="1" noChangeArrowheads="1"/>
          </p:cNvPicPr>
          <p:nvPr/>
        </p:nvPicPr>
        <p:blipFill>
          <a:blip r:embed="rId3" cstate="print"/>
          <a:srcRect t="4225" r="4478" b="2816"/>
          <a:stretch>
            <a:fillRect/>
          </a:stretch>
        </p:blipFill>
        <p:spPr bwMode="auto">
          <a:xfrm>
            <a:off x="3214678" y="2071678"/>
            <a:ext cx="1318356" cy="1857388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4" cstate="print"/>
          <a:srcRect l="25251" t="18402" r="17403" b="18122"/>
          <a:stretch>
            <a:fillRect/>
          </a:stretch>
        </p:blipFill>
        <p:spPr bwMode="auto">
          <a:xfrm>
            <a:off x="3571868" y="4214818"/>
            <a:ext cx="2081034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5" cstate="print"/>
          <a:srcRect l="33677" t="13721" r="31753" b="7907"/>
          <a:stretch>
            <a:fillRect/>
          </a:stretch>
        </p:blipFill>
        <p:spPr bwMode="auto">
          <a:xfrm>
            <a:off x="6215074" y="2071678"/>
            <a:ext cx="1285884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6" cstate="print"/>
          <a:srcRect l="34396" t="16707" r="32047" b="4843"/>
          <a:stretch>
            <a:fillRect/>
          </a:stretch>
        </p:blipFill>
        <p:spPr bwMode="auto">
          <a:xfrm>
            <a:off x="4714876" y="2071678"/>
            <a:ext cx="1357322" cy="185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7" cstate="print"/>
          <a:srcRect t="13953" r="69787" b="16977"/>
          <a:stretch>
            <a:fillRect/>
          </a:stretch>
        </p:blipFill>
        <p:spPr bwMode="auto">
          <a:xfrm>
            <a:off x="1643042" y="2143116"/>
            <a:ext cx="142876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43042" y="4143380"/>
            <a:ext cx="142876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/>
          <p:nvPr/>
        </p:nvPicPr>
        <p:blipFill>
          <a:blip r:embed="rId9"/>
          <a:srcRect t="15012" r="81147" b="40920"/>
          <a:stretch>
            <a:fillRect/>
          </a:stretch>
        </p:blipFill>
        <p:spPr bwMode="auto">
          <a:xfrm>
            <a:off x="6072198" y="4214818"/>
            <a:ext cx="1214446" cy="1570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Desktop\8087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D:\Desktop\PbeK7WJcE7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2071678"/>
            <a:ext cx="1285884" cy="1714511"/>
          </a:xfrm>
          <a:prstGeom prst="rect">
            <a:avLst/>
          </a:prstGeom>
          <a:noFill/>
        </p:spPr>
      </p:pic>
      <p:pic>
        <p:nvPicPr>
          <p:cNvPr id="1027" name="Picture 3" descr="D:\Desktop\S2lKBBVyaCw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08" y="2071678"/>
            <a:ext cx="1285884" cy="1714512"/>
          </a:xfrm>
          <a:prstGeom prst="rect">
            <a:avLst/>
          </a:prstGeom>
          <a:noFill/>
        </p:spPr>
      </p:pic>
      <p:pic>
        <p:nvPicPr>
          <p:cNvPr id="1028" name="Picture 4" descr="D:\Desktop\mbi5tfYtxS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43570" y="4191004"/>
            <a:ext cx="1196587" cy="1595449"/>
          </a:xfrm>
          <a:prstGeom prst="rect">
            <a:avLst/>
          </a:prstGeom>
          <a:noFill/>
        </p:spPr>
      </p:pic>
      <p:pic>
        <p:nvPicPr>
          <p:cNvPr id="1029" name="Picture 5" descr="D:\Desktop\rO125k_G7w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3109" y="4143380"/>
            <a:ext cx="1232306" cy="1643074"/>
          </a:xfrm>
          <a:prstGeom prst="rect">
            <a:avLst/>
          </a:prstGeom>
          <a:noFill/>
        </p:spPr>
      </p:pic>
      <p:pic>
        <p:nvPicPr>
          <p:cNvPr id="1030" name="Picture 6" descr="D:\Desktop\eq-C9umNBIQ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11198" y="4143380"/>
            <a:ext cx="1232305" cy="1643073"/>
          </a:xfrm>
          <a:prstGeom prst="rect">
            <a:avLst/>
          </a:prstGeom>
          <a:noFill/>
        </p:spPr>
      </p:pic>
      <p:pic>
        <p:nvPicPr>
          <p:cNvPr id="1031" name="Picture 7" descr="D:\Desktop\окс\дипломнар\диплом амир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51275" y="2071678"/>
            <a:ext cx="1163356" cy="1643074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Desktop\8087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400" y="0"/>
            <a:ext cx="9176400" cy="6858000"/>
          </a:xfrm>
          <a:prstGeom prst="rect">
            <a:avLst/>
          </a:prstGeom>
          <a:noFill/>
        </p:spPr>
      </p:pic>
      <p:pic>
        <p:nvPicPr>
          <p:cNvPr id="2050" name="Picture 2" descr="D:\Desktop\u0gaSHp8ca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1285860"/>
            <a:ext cx="2928958" cy="2050272"/>
          </a:xfrm>
          <a:prstGeom prst="rect">
            <a:avLst/>
          </a:prstGeom>
          <a:noFill/>
        </p:spPr>
      </p:pic>
      <p:pic>
        <p:nvPicPr>
          <p:cNvPr id="2052" name="Picture 4" descr="D:\Desktop\фото нетр.рис\ArD9YtBC9h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3786190"/>
            <a:ext cx="2857520" cy="2143140"/>
          </a:xfrm>
          <a:prstGeom prst="rect">
            <a:avLst/>
          </a:prstGeom>
          <a:noFill/>
        </p:spPr>
      </p:pic>
      <p:pic>
        <p:nvPicPr>
          <p:cNvPr id="4099" name="Picture 3" descr="D:\Desktop\фото нетр.рис\ucVTcOcpOVY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00166" y="3857628"/>
            <a:ext cx="2857520" cy="214314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Desktop\8087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6" name="Picture 2" descr="D:\Desktop\AXu9mud9aK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1643050"/>
            <a:ext cx="2071702" cy="2012236"/>
          </a:xfrm>
          <a:prstGeom prst="rect">
            <a:avLst/>
          </a:prstGeom>
          <a:noFill/>
        </p:spPr>
      </p:pic>
      <p:pic>
        <p:nvPicPr>
          <p:cNvPr id="6147" name="Picture 3" descr="D:\Desktop\IjuwVy_ryiQ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3643314"/>
            <a:ext cx="2149086" cy="2143116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1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esktop\8087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71472" y="357166"/>
            <a:ext cx="842968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800" b="1" i="1" dirty="0">
              <a:solidFill>
                <a:srgbClr val="BD136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800" b="1" i="1" dirty="0" smtClean="0">
              <a:solidFill>
                <a:srgbClr val="BD136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Визиткам</a:t>
            </a:r>
          </a:p>
          <a:p>
            <a:pPr algn="ctr"/>
            <a:r>
              <a:rPr lang="ru-RU" sz="24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Имамова</a:t>
            </a:r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Оксана Владимир </a:t>
            </a:r>
            <a:r>
              <a:rPr lang="ru-RU" sz="24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кызы</a:t>
            </a:r>
            <a:endParaRPr lang="ru-RU" sz="2400" b="1" i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8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елым</a:t>
            </a:r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7 апрель</a:t>
            </a:r>
            <a:r>
              <a:rPr lang="tt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1988 ел ,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Мөслим 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районы</a:t>
            </a:r>
          </a:p>
          <a:p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8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Белемем</a:t>
            </a: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Югары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«Яр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Чаллы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tt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әүләт педагогика университеты”</a:t>
            </a:r>
            <a:endParaRPr lang="ru-RU" sz="2000" b="1" i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Эш</a:t>
            </a: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урыным</a:t>
            </a: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8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Актаныш</a:t>
            </a:r>
            <a:r>
              <a:rPr lang="ru-RU" sz="2000" b="1" i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муниципаль</a:t>
            </a:r>
            <a:r>
              <a:rPr lang="ru-RU" sz="2000" b="1" i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районынын</a:t>
            </a:r>
            <a:endParaRPr lang="ru-RU" sz="2000" b="1" i="1" dirty="0" smtClean="0">
              <a:ln w="1905"/>
              <a:solidFill>
                <a:schemeClr val="tx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«</a:t>
            </a:r>
            <a:r>
              <a:rPr lang="ru-RU" sz="2000" b="1" i="1" dirty="0" err="1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Пучы</a:t>
            </a:r>
            <a:r>
              <a:rPr lang="ru-RU" sz="2000" b="1" i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2000" b="1" i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бакчасы</a:t>
            </a:r>
            <a:r>
              <a:rPr lang="ru-RU" sz="2000" b="1" i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i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i="1" dirty="0" smtClean="0">
              <a:solidFill>
                <a:srgbClr val="BD136C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i="1" dirty="0">
              <a:solidFill>
                <a:srgbClr val="BD136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Desktop\8087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D:\Desktop\G482WKEhL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2000240"/>
            <a:ext cx="4572032" cy="3429024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Desktop\8087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571604" y="2571744"/>
            <a:ext cx="53578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Игътибарыгыз</a:t>
            </a: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өчен рәхмәт!!!</a:t>
            </a:r>
            <a:endParaRPr lang="ru-RU" sz="36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Desktop\8087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C:\Users\user\Downloads\print_4531927_3352944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546" y="1571612"/>
            <a:ext cx="4572032" cy="30003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D:\Desktop\52210780-illustration-of-cute-bird-singing-Stock-Vector-cartoon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5985" y="1643050"/>
            <a:ext cx="1003337" cy="1143008"/>
          </a:xfrm>
          <a:prstGeom prst="rect">
            <a:avLst/>
          </a:prstGeom>
          <a:noFill/>
        </p:spPr>
      </p:pic>
      <p:pic>
        <p:nvPicPr>
          <p:cNvPr id="5" name="Picture 2" descr="D:\Desktop\52210780-illustration-of-cute-bird-singing-Stock-Vector-cartoon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86182" y="1785926"/>
            <a:ext cx="610351" cy="695316"/>
          </a:xfrm>
          <a:prstGeom prst="rect">
            <a:avLst/>
          </a:prstGeom>
          <a:noFill/>
        </p:spPr>
      </p:pic>
      <p:pic>
        <p:nvPicPr>
          <p:cNvPr id="6" name="Picture 2" descr="D:\Desktop\52210780-illustration-of-cute-bird-singing-Stock-Vector-cartoon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57752" y="1643050"/>
            <a:ext cx="502393" cy="572329"/>
          </a:xfrm>
          <a:prstGeom prst="rect">
            <a:avLst/>
          </a:prstGeom>
          <a:noFill/>
        </p:spPr>
      </p:pic>
      <p:pic>
        <p:nvPicPr>
          <p:cNvPr id="7" name="Picture 2" descr="D:\Desktop\52210780-illustration-of-cute-bird-singing-Stock-Vector-cartoon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8" y="1643050"/>
            <a:ext cx="359517" cy="409564"/>
          </a:xfrm>
          <a:prstGeom prst="rect">
            <a:avLst/>
          </a:prstGeom>
          <a:noFill/>
        </p:spPr>
      </p:pic>
      <p:pic>
        <p:nvPicPr>
          <p:cNvPr id="9" name="Рисунок 8" descr="a544da788834815195df6f4bed5649d9.gif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 rot="2059161">
            <a:off x="1547643" y="5076457"/>
            <a:ext cx="1368152" cy="1097703"/>
          </a:xfrm>
          <a:prstGeom prst="rect">
            <a:avLst/>
          </a:prstGeom>
        </p:spPr>
      </p:pic>
      <p:pic>
        <p:nvPicPr>
          <p:cNvPr id="10" name="Рисунок 9" descr="f13b1ea2c338db5bfd33bf8d4728b49c.gif"/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>
            <a:off x="5000628" y="5000636"/>
            <a:ext cx="885825" cy="81915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Desktop\8087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928662" y="0"/>
            <a:ext cx="744975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i="1" dirty="0" smtClean="0">
              <a:solidFill>
                <a:srgbClr val="BD136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 smtClean="0">
              <a:solidFill>
                <a:srgbClr val="BD136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 smtClean="0">
              <a:solidFill>
                <a:srgbClr val="BD136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 smtClean="0">
              <a:solidFill>
                <a:srgbClr val="BD136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 smtClean="0">
              <a:solidFill>
                <a:srgbClr val="BD136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BD136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Тема: </a:t>
            </a:r>
          </a:p>
          <a:p>
            <a:pPr algn="ctr"/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 </a:t>
            </a:r>
            <a:r>
              <a:rPr lang="ru-RU" sz="24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Традицион</a:t>
            </a:r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булмаган</a:t>
            </a:r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рәсем алымын</a:t>
            </a:r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куллану</a:t>
            </a:r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050" name="Picture 2" descr="D:\Desktop\90ta4CYkd3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93886" y="2786058"/>
            <a:ext cx="4667283" cy="3500462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esktop\8087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400" y="0"/>
            <a:ext cx="91764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00034" y="1571612"/>
            <a:ext cx="86361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Максат: Балаларны тради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цион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булмаган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рәсем  сәнгатенә тарту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/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эшчәнлеккә кызыксыну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үстерү;</a:t>
            </a:r>
            <a:r>
              <a:rPr lang="tt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tt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Балаларда үзләре тудырган сүрәттән шатлык хисләре уяту.</a:t>
            </a:r>
            <a:endParaRPr lang="ru-RU" sz="20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D:\Desktop\yYNwLItMLN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2714620"/>
            <a:ext cx="5165264" cy="3071834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Desktop\8087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400" y="0"/>
            <a:ext cx="91764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000100" y="500042"/>
            <a:ext cx="800105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Бурычлар: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балаларның традицион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булмаган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ысуллар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белән рәсем ясау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сәләтен формалаштыру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мөстәкыйль иҗади эшчәнлекне гамәлгә ашыру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традицион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булмаган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рәсем техникасына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карата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кызыксыну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һәм мәхәббәт тәрбияләү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Иҗади хыялларны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фантазияне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үстерү.</a:t>
            </a:r>
            <a:endParaRPr lang="ru-RU" sz="20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 descr="D:\Desktop\фото нетр.рис\20181206_1628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2786058"/>
            <a:ext cx="3214710" cy="3565175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Desktop\8087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400" y="0"/>
            <a:ext cx="91764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71472" y="357166"/>
            <a:ext cx="842968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t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t-RU" sz="2400" b="1" i="1" dirty="0" smtClean="0">
                <a:latin typeface="Times New Roman" pitchFamily="18" charset="0"/>
                <a:cs typeface="Times New Roman" pitchFamily="18" charset="0"/>
              </a:rPr>
              <a:t>Тради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цион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булмаган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рәсем ясау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бакчасында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киң кулланулычы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иҗади эшчәнлекләрнең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берсе. </a:t>
            </a:r>
          </a:p>
          <a:p>
            <a:pPr algn="ctr"/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Төрле материаллар,т</a:t>
            </a:r>
            <a:r>
              <a:rPr lang="tt-RU" sz="2400" b="1" i="1" dirty="0" smtClean="0">
                <a:latin typeface="Times New Roman" pitchFamily="18" charset="0"/>
                <a:cs typeface="Times New Roman" pitchFamily="18" charset="0"/>
              </a:rPr>
              <a:t>радицион  булмаган алымнарны куллану – баланы матурлыкны күрергә өйрәтә, сабырлык, үҗәтлек, фантазияне һәм эстетик зәвыкны булдыра, иҗади сәләтен үстерә.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D:\Desktop\яяя-1024x68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3407792"/>
            <a:ext cx="4000528" cy="2664414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7000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Desktop\80876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2400" y="0"/>
            <a:ext cx="91764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71472" y="785794"/>
            <a:ext cx="8150919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t-RU" sz="2000" b="1" i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t-RU" sz="2000" b="1" i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t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“Балаларның сәләтләренең башлангычы – аларның бармак очларында.Шулардан агып килгән нечкә генә инешләр иҗади фикерләү чыганагын  тулыландыра. Икенче төрле әйткәндә, кулында осталык никадәр күбрәк булса, бала шул кадәр акыллырак”</a:t>
            </a:r>
          </a:p>
          <a:p>
            <a:r>
              <a:rPr lang="tt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В.А.Сухомлинский</a:t>
            </a:r>
          </a:p>
          <a:p>
            <a:endParaRPr lang="tt-RU" dirty="0" smtClean="0"/>
          </a:p>
          <a:p>
            <a:endParaRPr lang="tt-RU" dirty="0" smtClean="0"/>
          </a:p>
          <a:p>
            <a:endParaRPr lang="ru-RU" dirty="0"/>
          </a:p>
        </p:txBody>
      </p:sp>
      <p:pic>
        <p:nvPicPr>
          <p:cNvPr id="5123" name="Picture 3" descr="D:\Desktop\фото нетр.рис\20181206_1615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08" y="3357562"/>
            <a:ext cx="4286280" cy="2411032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Desktop\8087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400" y="0"/>
            <a:ext cx="91764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214414" y="857232"/>
            <a:ext cx="67151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t-RU" sz="2800" b="1" i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t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 төпләре белән рәсем ясыйбыз</a:t>
            </a:r>
          </a:p>
          <a:p>
            <a:pPr algn="ctr"/>
            <a:r>
              <a:rPr lang="tt-RU" sz="24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Төсле уч төпләре белән ясау -  бик күңелле уен.</a:t>
            </a:r>
            <a:r>
              <a:rPr lang="ru-RU" sz="2400" dirty="0" smtClean="0"/>
              <a:t> </a:t>
            </a:r>
            <a:r>
              <a:rPr lang="ru-RU" sz="24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</a:t>
            </a:r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алым </a:t>
            </a:r>
            <a:r>
              <a:rPr lang="ru-RU" sz="24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белән эшләүнең нәтиҗәсе бик</a:t>
            </a:r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кызыклы</a:t>
            </a:r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 </a:t>
            </a:r>
            <a:endParaRPr lang="ru-RU" sz="24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D:\Desktop\unnamed_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2928934"/>
            <a:ext cx="2165009" cy="2652136"/>
          </a:xfrm>
          <a:prstGeom prst="rect">
            <a:avLst/>
          </a:prstGeom>
          <a:noFill/>
        </p:spPr>
      </p:pic>
      <p:pic>
        <p:nvPicPr>
          <p:cNvPr id="5" name="Picture 4" descr="D:\Desktop\фото нетр.рис\20181206_1628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3372" y="3357562"/>
            <a:ext cx="2585813" cy="2867716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70" decel="100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decel="100000"/>
                                        <p:tgtEl>
                                          <p:spTgt spid="614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5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7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354</Words>
  <Application>Microsoft Office PowerPoint</Application>
  <PresentationFormat>Экран (4:3)</PresentationFormat>
  <Paragraphs>59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39</cp:revision>
  <dcterms:created xsi:type="dcterms:W3CDTF">2018-12-09T13:12:11Z</dcterms:created>
  <dcterms:modified xsi:type="dcterms:W3CDTF">2018-12-21T15:55:07Z</dcterms:modified>
</cp:coreProperties>
</file>