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8" name="Рисунок 17" descr="IMG-20210202-WA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610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-20210202-WA00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428610"/>
            <a:ext cx="3214710" cy="2411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IMG-20210202-WA00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79" y="500048"/>
            <a:ext cx="3048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IMG-20210202-WA004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22430"/>
            <a:ext cx="3357554" cy="2521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IMG-20210202-WA006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364" y="2714626"/>
            <a:ext cx="3234767" cy="242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 descr="IMG-20210202-WA008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9208" y="2714608"/>
            <a:ext cx="323479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0"/>
            <a:ext cx="8075240" cy="52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1802" y="428610"/>
            <a:ext cx="376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Открытие Года родных языков и народного единства</a:t>
            </a:r>
            <a:endParaRPr lang="ru-RU" sz="1600" b="1" i="1" dirty="0" smtClean="0">
              <a:solidFill>
                <a:srgbClr val="C00000"/>
              </a:solidFill>
            </a:endParaRPr>
          </a:p>
        </p:txBody>
      </p:sp>
      <p:pic>
        <p:nvPicPr>
          <p:cNvPr id="13" name="Рисунок 12" descr="IMG-20210202-WA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8675"/>
            <a:ext cx="4024285" cy="301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-20210202-WA00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21" y="785800"/>
            <a:ext cx="3809979" cy="2857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-20210202-WA00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78" y="2928940"/>
            <a:ext cx="2952747" cy="221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57488" y="500048"/>
            <a:ext cx="3704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КВН с педагогами “Хикмәтле дә бизәкле дә туган тел”</a:t>
            </a:r>
            <a:endParaRPr lang="tt-RU" sz="1400" b="1" i="1" dirty="0" smtClean="0">
              <a:solidFill>
                <a:srgbClr val="C00000"/>
              </a:solidFill>
              <a:cs typeface="Arabic Typesetting" pitchFamily="66" charset="-78"/>
            </a:endParaRPr>
          </a:p>
        </p:txBody>
      </p:sp>
      <p:pic>
        <p:nvPicPr>
          <p:cNvPr id="10" name="Рисунок 9" descr="IMG-20210202-WA00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38"/>
            <a:ext cx="409106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10202-WA006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857237"/>
            <a:ext cx="4000496" cy="300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-20210202-WA008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802" y="2625391"/>
            <a:ext cx="3353611" cy="2518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3247</TotalTime>
  <Words>36</Words>
  <Application>Microsoft Office PowerPoint</Application>
  <PresentationFormat>Экран (16:9)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430</cp:revision>
  <cp:lastPrinted>2021-02-01T07:48:05Z</cp:lastPrinted>
  <dcterms:created xsi:type="dcterms:W3CDTF">2015-10-13T08:15:21Z</dcterms:created>
  <dcterms:modified xsi:type="dcterms:W3CDTF">2021-05-21T09:35:44Z</dcterms:modified>
</cp:coreProperties>
</file>