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5"/>
  </p:notesMasterIdLst>
  <p:sldIdLst>
    <p:sldId id="354" r:id="rId2"/>
    <p:sldId id="352" r:id="rId3"/>
    <p:sldId id="355" r:id="rId4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6404" autoAdjust="0"/>
  </p:normalViewPr>
  <p:slideViewPr>
    <p:cSldViewPr>
      <p:cViewPr>
        <p:scale>
          <a:sx n="109" d="100"/>
          <a:sy n="109" d="100"/>
        </p:scale>
        <p:origin x="-24" y="13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35822841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820690"/>
            <a:ext cx="4322810" cy="4322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857221"/>
            <a:ext cx="4286279" cy="4286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Квест-игра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«Путешествие в мир родного языка»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«Радуга»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69460" y="2189682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6" name="Picture 2" descr="C:\Users\uSER\Desktop\Год родных языков\КВЕСТ-ИГРА\20210218_1024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643306" y="928676"/>
            <a:ext cx="2829116" cy="23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esktop\Год родных языков\КВЕСТ-ИГРА\IMG-20210218-WA0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3024191"/>
            <a:ext cx="1762876" cy="2350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 descr="IMG-20210218-WA002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5786" y="928676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 descr="20210218_10182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59251" y="928676"/>
            <a:ext cx="2784749" cy="2088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 descr="IMG-20210218-WA002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4348" y="3143254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 descr="IMG-20210218-WA001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264000" y="2983500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с детьми подготовительной группы 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русскими народными играми «Матрена и </a:t>
            </a:r>
            <a:r>
              <a:rPr lang="ru-RU" sz="1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Марфушечка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«Радуга»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944958" y="241844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информация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" name="Рисунок 19" descr="IMG-20210224-WA00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928676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IMG-20210224-WA0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64000" y="928676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 descr="IMG-20210224-WA00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928676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 descr="IMG-20210224-WA000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143254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 descr="IMG-20210224-WA000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00364" y="3214692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 descr="IMG-20210224-WA000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264000" y="3214692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9469058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3101</TotalTime>
  <Words>36</Words>
  <Application>Microsoft Office PowerPoint</Application>
  <PresentationFormat>Экран (16:9)</PresentationFormat>
  <Paragraphs>13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2_Тема Office</vt:lpstr>
      <vt:lpstr>ФОТОРЕПОРТАЖ</vt:lpstr>
      <vt:lpstr>Квест-игра «Путешествие в мир родного языка»</vt:lpstr>
      <vt:lpstr>Развлечение с детьми подготовительной группы  с русскими народными играми «Матрена и Марфушечка»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413</cp:revision>
  <cp:lastPrinted>2021-02-01T07:48:05Z</cp:lastPrinted>
  <dcterms:created xsi:type="dcterms:W3CDTF">2015-10-13T08:15:21Z</dcterms:created>
  <dcterms:modified xsi:type="dcterms:W3CDTF">2021-02-24T08:20:26Z</dcterms:modified>
</cp:coreProperties>
</file>