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4" r:id="rId2"/>
    <p:sldId id="352" r:id="rId3"/>
    <p:sldId id="355" r:id="rId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-246" y="9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" name="Рисунок 9" descr="IMG-20210318-WA00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785800"/>
            <a:ext cx="2286016" cy="1714512"/>
          </a:xfrm>
          <a:prstGeom prst="rect">
            <a:avLst/>
          </a:prstGeom>
        </p:spPr>
      </p:pic>
      <p:pic>
        <p:nvPicPr>
          <p:cNvPr id="11" name="Рисунок 10" descr="IMG-20210318-WA00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5984" y="785800"/>
            <a:ext cx="2190765" cy="1643074"/>
          </a:xfrm>
          <a:prstGeom prst="rect">
            <a:avLst/>
          </a:prstGeom>
        </p:spPr>
      </p:pic>
      <p:pic>
        <p:nvPicPr>
          <p:cNvPr id="12" name="Рисунок 11" descr="IMG-20210318-WA004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2428874"/>
            <a:ext cx="3619499" cy="2714625"/>
          </a:xfrm>
          <a:prstGeom prst="rect">
            <a:avLst/>
          </a:prstGeom>
        </p:spPr>
      </p:pic>
      <p:pic>
        <p:nvPicPr>
          <p:cNvPr id="17" name="Рисунок 16" descr="IMG-20210315-WA00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9124" y="785800"/>
            <a:ext cx="2214577" cy="1657473"/>
          </a:xfrm>
          <a:prstGeom prst="rect">
            <a:avLst/>
          </a:prstGeom>
        </p:spPr>
      </p:pic>
      <p:pic>
        <p:nvPicPr>
          <p:cNvPr id="18" name="Рисунок 17" descr="IMG-20210315-WA001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2264" y="785800"/>
            <a:ext cx="2571736" cy="1714512"/>
          </a:xfrm>
          <a:prstGeom prst="rect">
            <a:avLst/>
          </a:prstGeom>
        </p:spPr>
      </p:pic>
      <p:pic>
        <p:nvPicPr>
          <p:cNvPr id="19" name="Рисунок 18" descr="IMG-20210312-WA0018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9225" y="2428874"/>
            <a:ext cx="3714775" cy="2714625"/>
          </a:xfrm>
          <a:prstGeom prst="rect">
            <a:avLst/>
          </a:prstGeom>
        </p:spPr>
      </p:pic>
      <p:pic>
        <p:nvPicPr>
          <p:cNvPr id="20" name="Рисунок 19" descr="IMG-20210315-WA001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71868" y="2428874"/>
            <a:ext cx="1924794" cy="27146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«Масленица» с детьми старшей и </a:t>
            </a:r>
            <a:b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группы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0"/>
            <a:ext cx="8075240" cy="526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«Радуга»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" name="Рисунок 19" descr="IMG-20210312-WA00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1000114"/>
            <a:ext cx="2405025" cy="18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1" name="Рисунок 20" descr="IMG-20210312-WA00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3306" y="3071816"/>
            <a:ext cx="2405010" cy="18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3" name="Рисунок 22" descr="IMG-20210315-WA00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00826" y="1000114"/>
            <a:ext cx="2400000" cy="18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7" name="Рисунок 26" descr="IMG-20210315-WA00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2910" y="3143254"/>
            <a:ext cx="2400000" cy="18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9" name="Рисунок 28" descr="IMG-20210315-WA002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00826" y="3071816"/>
            <a:ext cx="2400000" cy="18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6" name="TextBox 15"/>
          <p:cNvSpPr txBox="1"/>
          <p:nvPr/>
        </p:nvSpPr>
        <p:spPr>
          <a:xfrm>
            <a:off x="3071802" y="857238"/>
            <a:ext cx="37643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smtClean="0">
                <a:solidFill>
                  <a:srgbClr val="C00000"/>
                </a:solidFill>
              </a:rPr>
              <a:t>12 </a:t>
            </a:r>
            <a:r>
              <a:rPr lang="ru-RU" sz="1600" b="1" i="1" smtClean="0">
                <a:solidFill>
                  <a:srgbClr val="C00000"/>
                </a:solidFill>
              </a:rPr>
              <a:t>марта</a:t>
            </a:r>
            <a:r>
              <a:rPr lang="ru-RU" sz="1600" b="1" i="1" smtClean="0">
                <a:solidFill>
                  <a:srgbClr val="C00000"/>
                </a:solidFill>
              </a:rPr>
              <a:t> </a:t>
            </a:r>
            <a:r>
              <a:rPr lang="ru-RU" sz="1600" b="1" i="1" dirty="0" smtClean="0">
                <a:solidFill>
                  <a:srgbClr val="C00000"/>
                </a:solidFill>
              </a:rPr>
              <a:t>на участке МБДОУ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«Детский сад «Радуга»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весело праздновали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«Масленицу».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 Дети старшей и подготовительных групп играли 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</a:rPr>
              <a:t>в народные игры, пели веселые песни, угощались вкусными блинами.</a:t>
            </a:r>
            <a:endParaRPr lang="ru-RU" sz="1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735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«Н</a:t>
            </a:r>
            <a:r>
              <a:rPr lang="tt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әүрүз</a:t>
            </a:r>
            <a:r>
              <a:rPr lang="ru-RU" sz="1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 детьми подготовительной группы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«Радуга»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pic>
        <p:nvPicPr>
          <p:cNvPr id="23" name="Рисунок 22" descr="IMG-20210318-WA00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928676"/>
            <a:ext cx="2400000" cy="18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7" name="Рисунок 26" descr="IMG-20210318-WA004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388" y="3000378"/>
            <a:ext cx="2400000" cy="18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8" name="Рисунок 27" descr="IMG-20210318-WA006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7950" y="928676"/>
            <a:ext cx="2400000" cy="18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9" name="Рисунок 28" descr="IMG-20210318-WA009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472" y="3000378"/>
            <a:ext cx="2400000" cy="180000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2" name="TextBox 11"/>
          <p:cNvSpPr txBox="1"/>
          <p:nvPr/>
        </p:nvSpPr>
        <p:spPr>
          <a:xfrm>
            <a:off x="2857488" y="1071552"/>
            <a:ext cx="37045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1400" b="1" i="1" dirty="0" smtClean="0">
                <a:solidFill>
                  <a:srgbClr val="C00000"/>
                </a:solidFill>
                <a:cs typeface="Arabic Typesetting" pitchFamily="66" charset="-78"/>
              </a:rPr>
              <a:t>2021елның 19 мартында </a:t>
            </a:r>
          </a:p>
          <a:p>
            <a:pPr algn="ctr"/>
            <a:r>
              <a:rPr lang="tt-RU" sz="1400" b="1" i="1" dirty="0" smtClean="0">
                <a:solidFill>
                  <a:srgbClr val="C00000"/>
                </a:solidFill>
                <a:cs typeface="Arabic Typesetting" pitchFamily="66" charset="-78"/>
              </a:rPr>
              <a:t>музыка залында җыр-моң, </a:t>
            </a:r>
          </a:p>
          <a:p>
            <a:pPr algn="ctr"/>
            <a:r>
              <a:rPr lang="tt-RU" sz="1400" b="1" i="1" dirty="0" smtClean="0">
                <a:solidFill>
                  <a:srgbClr val="C00000"/>
                </a:solidFill>
                <a:cs typeface="Arabic Typesetting" pitchFamily="66" charset="-78"/>
              </a:rPr>
              <a:t>уен-көлкедән шаулап торды. </a:t>
            </a:r>
          </a:p>
          <a:p>
            <a:pPr algn="ctr"/>
            <a:r>
              <a:rPr lang="tt-RU" sz="1400" b="1" i="1" dirty="0" smtClean="0">
                <a:solidFill>
                  <a:srgbClr val="C00000"/>
                </a:solidFill>
                <a:cs typeface="Arabic Typesetting" pitchFamily="66" charset="-78"/>
              </a:rPr>
              <a:t>Убырлы белән Шүрәле комачауларга</a:t>
            </a:r>
          </a:p>
          <a:p>
            <a:pPr algn="ctr"/>
            <a:r>
              <a:rPr lang="tt-RU" sz="1400" b="1" i="1" dirty="0" smtClean="0">
                <a:solidFill>
                  <a:srgbClr val="C00000"/>
                </a:solidFill>
                <a:cs typeface="Arabic Typesetting" pitchFamily="66" charset="-78"/>
              </a:rPr>
              <a:t> бик тырышса да “Нәүрүз” бәйрәмен </a:t>
            </a:r>
          </a:p>
          <a:p>
            <a:pPr algn="ctr"/>
            <a:r>
              <a:rPr lang="tt-RU" sz="1400" b="1" i="1" dirty="0" smtClean="0">
                <a:solidFill>
                  <a:srgbClr val="C00000"/>
                </a:solidFill>
                <a:cs typeface="Arabic Typesetting" pitchFamily="66" charset="-78"/>
              </a:rPr>
              <a:t> күңелле итеп каршы алдык.</a:t>
            </a:r>
          </a:p>
        </p:txBody>
      </p:sp>
      <p:pic>
        <p:nvPicPr>
          <p:cNvPr id="13" name="Рисунок 12" descr="IMG-20210318-WA011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7554" y="2428874"/>
            <a:ext cx="2786082" cy="2470337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="" xmlns:p14="http://schemas.microsoft.com/office/powerpoint/2010/main" val="269469058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3166</TotalTime>
  <Words>100</Words>
  <Application>Microsoft Office PowerPoint</Application>
  <PresentationFormat>Экран (16:9)</PresentationFormat>
  <Paragraphs>21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ФОТОРЕПОРТАЖ</vt:lpstr>
      <vt:lpstr>Праздник «Масленица» с детьми старшей и  подготовительной группы</vt:lpstr>
      <vt:lpstr>Праздник «Нәүрүз» с детьми подготовительной группы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422</cp:revision>
  <cp:lastPrinted>2021-02-01T07:48:05Z</cp:lastPrinted>
  <dcterms:created xsi:type="dcterms:W3CDTF">2015-10-13T08:15:21Z</dcterms:created>
  <dcterms:modified xsi:type="dcterms:W3CDTF">2021-05-21T07:51:15Z</dcterms:modified>
</cp:coreProperties>
</file>