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7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9" name="Рисунок 18" descr="20210520_0939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6772" y="500048"/>
            <a:ext cx="2797228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20210520_0939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428610"/>
            <a:ext cx="256898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20210520_093955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428610"/>
            <a:ext cx="2136522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 descr="20210520_0940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00048"/>
            <a:ext cx="2910802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 descr="IMG-20210412-WA00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318" y="2983500"/>
            <a:ext cx="287668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 descr="IMG-20210413-WA001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983500"/>
            <a:ext cx="287668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Рисунок 36" descr="IMG-20210412-WA0014 (1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1802" y="2983500"/>
            <a:ext cx="287668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0"/>
            <a:ext cx="8075240" cy="52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1802" y="571486"/>
            <a:ext cx="3764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14 мая </a:t>
            </a:r>
            <a:r>
              <a:rPr lang="ru-RU" sz="1600" b="1" i="1" dirty="0" smtClean="0">
                <a:solidFill>
                  <a:srgbClr val="C00000"/>
                </a:solidFill>
              </a:rPr>
              <a:t>в МБДОУ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«Детский сад «Радуга»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в средней</a:t>
            </a:r>
            <a:r>
              <a:rPr lang="ru-RU" sz="1600" b="1" i="1" dirty="0" smtClean="0">
                <a:solidFill>
                  <a:srgbClr val="C00000"/>
                </a:solidFill>
              </a:rPr>
              <a:t> группе Ильина И.В.  провела ООД на тему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«Русские народные традиции».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pic>
        <p:nvPicPr>
          <p:cNvPr id="13" name="Рисунок 12" descr="20210520_0938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714612" cy="2379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0210520_0939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46376" y="785800"/>
            <a:ext cx="2397624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20210520_0939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357436"/>
            <a:ext cx="2694563" cy="2643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20210520_093955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2983500"/>
            <a:ext cx="1831304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20210520_0940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8926" y="1903500"/>
            <a:ext cx="374246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357173"/>
            <a:ext cx="7499175" cy="1000131"/>
          </a:xfrm>
        </p:spPr>
        <p:txBody>
          <a:bodyPr>
            <a:noAutofit/>
          </a:bodyPr>
          <a:lstStyle/>
          <a:p>
            <a:pPr algn="ctr"/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с педагогами “Знакомство со сказками народов Поволжья с помощью кубика Блума” провела </a:t>
            </a:r>
            <a:b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Маранцева Т.Б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12" name="Рисунок 11" descr="IMG-20210412-WA0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0114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-20210412-WA00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71" y="928676"/>
            <a:ext cx="335612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-20210412-WA0014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2263500"/>
            <a:ext cx="3835576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3280</TotalTime>
  <Words>44</Words>
  <Application>Microsoft Office PowerPoint</Application>
  <PresentationFormat>Экран (16:9)</PresentationFormat>
  <Paragraphs>12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  </vt:lpstr>
      <vt:lpstr>      Мастер-класс с педагогами “Знакомство со сказками народов Поволжья с помощью кубика Блума” провела  Маранцева Т.Б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432</cp:revision>
  <cp:lastPrinted>2021-02-01T07:48:05Z</cp:lastPrinted>
  <dcterms:created xsi:type="dcterms:W3CDTF">2015-10-13T08:15:21Z</dcterms:created>
  <dcterms:modified xsi:type="dcterms:W3CDTF">2021-05-20T07:33:19Z</dcterms:modified>
</cp:coreProperties>
</file>