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6" y="27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4" name="Рисунок 13" descr="20210617_2030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0048"/>
            <a:ext cx="2987027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20210617_2035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9" y="365618"/>
            <a:ext cx="3010278" cy="2654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IMG-20210617-WA005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8" y="266595"/>
            <a:ext cx="3571900" cy="2682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IMG-20210617-WA009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4678" y="2623499"/>
            <a:ext cx="2357454" cy="2667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IMG-20210617-WA0042 (1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623500"/>
            <a:ext cx="3356129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 descr="IMG-20210617-WA0057 (1)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0694" y="2623500"/>
            <a:ext cx="3643307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0"/>
            <a:ext cx="8075240" cy="526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«Радуга»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71802" y="571486"/>
            <a:ext cx="3214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17 июня</a:t>
            </a:r>
            <a:r>
              <a:rPr lang="ru-RU" sz="1600" b="1" i="1" dirty="0" smtClean="0">
                <a:solidFill>
                  <a:srgbClr val="C00000"/>
                </a:solidFill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</a:rPr>
              <a:t>в МБДОУ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«Детский сад «Радуга»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</a:rPr>
              <a:t> провели </a:t>
            </a:r>
            <a:r>
              <a:rPr lang="ru-RU" sz="1600" b="1" i="1" dirty="0" smtClean="0">
                <a:solidFill>
                  <a:srgbClr val="C00000"/>
                </a:solidFill>
              </a:rPr>
              <a:t>национальный праздник «Сабантуй»</a:t>
            </a:r>
            <a:r>
              <a:rPr lang="ru-RU" sz="1600" b="1" i="1" dirty="0" smtClean="0">
                <a:solidFill>
                  <a:srgbClr val="C00000"/>
                </a:solidFill>
              </a:rPr>
              <a:t> </a:t>
            </a:r>
            <a:endParaRPr lang="ru-RU" sz="1600" b="1" i="1" dirty="0" smtClean="0">
              <a:solidFill>
                <a:srgbClr val="C00000"/>
              </a:solidFill>
            </a:endParaRPr>
          </a:p>
          <a:p>
            <a:pPr algn="ctr"/>
            <a:endParaRPr lang="ru-RU" sz="1600" b="1" i="1" dirty="0">
              <a:solidFill>
                <a:srgbClr val="C00000"/>
              </a:solidFill>
            </a:endParaRPr>
          </a:p>
        </p:txBody>
      </p:sp>
      <p:pic>
        <p:nvPicPr>
          <p:cNvPr id="23" name="Рисунок 22" descr="IMG-20210617-WA0042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908" y="357172"/>
            <a:ext cx="3356129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 descr="IMG-20210617-WA0015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042" y="2000246"/>
            <a:ext cx="3356129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 descr="IMG-20210617-WA00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428610"/>
            <a:ext cx="3356129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 descr="IMG-20210617-WA009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63500"/>
            <a:ext cx="216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 descr="IMG-20210617-WA003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66221" y="2000246"/>
            <a:ext cx="3139651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 descr="IMG-20210617-WA0106 (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84000" y="2263500"/>
            <a:ext cx="216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3299</TotalTime>
  <Words>27</Words>
  <Application>Microsoft Office PowerPoint</Application>
  <PresentationFormat>Экран (16:9)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436</cp:revision>
  <cp:lastPrinted>2021-02-01T07:48:05Z</cp:lastPrinted>
  <dcterms:created xsi:type="dcterms:W3CDTF">2015-10-13T08:15:21Z</dcterms:created>
  <dcterms:modified xsi:type="dcterms:W3CDTF">2021-06-22T10:03:35Z</dcterms:modified>
</cp:coreProperties>
</file>