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61" r:id="rId5"/>
    <p:sldId id="268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155" autoAdjust="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184BB2-64AC-47ED-B8E8-A59ED6354F74}" type="doc">
      <dgm:prSet loTypeId="urn:microsoft.com/office/officeart/2005/8/layout/vList6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20F3D53-0E27-42C2-9812-9A0C631FF6F5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«Цветные ладошки» </a:t>
          </a:r>
          <a:endParaRPr lang="ru-RU" sz="2000" dirty="0">
            <a:solidFill>
              <a:schemeClr val="tx1"/>
            </a:solidFill>
            <a:latin typeface="Bookman Old Style" pitchFamily="18" charset="0"/>
          </a:endParaRPr>
        </a:p>
      </dgm:t>
    </dgm:pt>
    <dgm:pt modelId="{BED2D5BC-2E95-40DF-A1D3-AB7F3DDAEDF2}" type="parTrans" cxnId="{3FDA3CCB-0842-40AE-9F48-DF6A8CA169F5}">
      <dgm:prSet/>
      <dgm:spPr/>
      <dgm:t>
        <a:bodyPr/>
        <a:lstStyle/>
        <a:p>
          <a:endParaRPr lang="ru-RU"/>
        </a:p>
      </dgm:t>
    </dgm:pt>
    <dgm:pt modelId="{9B67BA78-061E-4D03-A3C1-FF9FB3FFAC98}" type="sibTrans" cxnId="{3FDA3CCB-0842-40AE-9F48-DF6A8CA169F5}">
      <dgm:prSet/>
      <dgm:spPr/>
      <dgm:t>
        <a:bodyPr/>
        <a:lstStyle/>
        <a:p>
          <a:endParaRPr lang="ru-RU"/>
        </a:p>
      </dgm:t>
    </dgm:pt>
    <dgm:pt modelId="{CE2D6885-8879-46BE-97B4-8257857F8855}">
      <dgm:prSet phldrT="[Текст]" custT="1"/>
      <dgm:spPr/>
      <dgm:t>
        <a:bodyPr/>
        <a:lstStyle/>
        <a:p>
          <a:r>
            <a:rPr lang="ru-RU" sz="2400" b="1" i="1" dirty="0" smtClean="0">
              <a:latin typeface="Bookman Old Style" pitchFamily="18" charset="0"/>
            </a:rPr>
            <a:t>Руководитель:</a:t>
          </a:r>
          <a:endParaRPr lang="ru-RU" sz="2400" b="1" i="1" dirty="0">
            <a:latin typeface="Bookman Old Style" pitchFamily="18" charset="0"/>
          </a:endParaRPr>
        </a:p>
      </dgm:t>
    </dgm:pt>
    <dgm:pt modelId="{0DCBC7C2-A4C1-4B55-BB0B-6089868C7F06}" type="parTrans" cxnId="{9CA2A57A-E96C-40BF-8512-8B5905CA1BBF}">
      <dgm:prSet/>
      <dgm:spPr/>
      <dgm:t>
        <a:bodyPr/>
        <a:lstStyle/>
        <a:p>
          <a:endParaRPr lang="ru-RU"/>
        </a:p>
      </dgm:t>
    </dgm:pt>
    <dgm:pt modelId="{EF40F9F1-B6AE-400C-A51E-7FE479AB4AEB}" type="sibTrans" cxnId="{9CA2A57A-E96C-40BF-8512-8B5905CA1BBF}">
      <dgm:prSet/>
      <dgm:spPr/>
      <dgm:t>
        <a:bodyPr/>
        <a:lstStyle/>
        <a:p>
          <a:endParaRPr lang="ru-RU"/>
        </a:p>
      </dgm:t>
    </dgm:pt>
    <dgm:pt modelId="{5F891CCB-9FAF-4507-9B45-F091463E4484}">
      <dgm:prSet phldrT="[Текст]" custT="1"/>
      <dgm:spPr/>
      <dgm:t>
        <a:bodyPr/>
        <a:lstStyle/>
        <a:p>
          <a:r>
            <a:rPr lang="ru-RU" sz="2000" b="1" i="1" dirty="0" smtClean="0">
              <a:latin typeface="Bookman Old Style" pitchFamily="18" charset="0"/>
            </a:rPr>
            <a:t>«Ритмическая  мозаика «</a:t>
          </a:r>
          <a:endParaRPr lang="ru-RU" sz="2000" dirty="0">
            <a:solidFill>
              <a:schemeClr val="tx1"/>
            </a:solidFill>
            <a:latin typeface="Bookman Old Style" pitchFamily="18" charset="0"/>
          </a:endParaRPr>
        </a:p>
      </dgm:t>
    </dgm:pt>
    <dgm:pt modelId="{B0EB8D8D-94CD-47E7-B4F6-E95F55AFF33A}" type="parTrans" cxnId="{A0327CB0-3013-4D12-AEC8-A4337D644C02}">
      <dgm:prSet/>
      <dgm:spPr/>
      <dgm:t>
        <a:bodyPr/>
        <a:lstStyle/>
        <a:p>
          <a:endParaRPr lang="ru-RU"/>
        </a:p>
      </dgm:t>
    </dgm:pt>
    <dgm:pt modelId="{E012C9B5-D6B2-401B-BEC4-D370F0A8C328}" type="sibTrans" cxnId="{A0327CB0-3013-4D12-AEC8-A4337D644C02}">
      <dgm:prSet/>
      <dgm:spPr/>
      <dgm:t>
        <a:bodyPr/>
        <a:lstStyle/>
        <a:p>
          <a:endParaRPr lang="ru-RU"/>
        </a:p>
      </dgm:t>
    </dgm:pt>
    <dgm:pt modelId="{9E6E1931-D464-4E82-B773-FD5D84492F75}">
      <dgm:prSet phldrT="[Текст]" custT="1"/>
      <dgm:spPr/>
      <dgm:t>
        <a:bodyPr/>
        <a:lstStyle/>
        <a:p>
          <a:r>
            <a:rPr lang="ru-RU" sz="2400" b="1" i="1" dirty="0" smtClean="0">
              <a:latin typeface="Bookman Old Style" pitchFamily="18" charset="0"/>
            </a:rPr>
            <a:t>Руководитель: </a:t>
          </a:r>
          <a:r>
            <a:rPr lang="ru-RU" sz="2400" b="1" i="1" dirty="0" err="1" smtClean="0">
              <a:latin typeface="Bookman Old Style" pitchFamily="18" charset="0"/>
            </a:rPr>
            <a:t>Закиева</a:t>
          </a:r>
          <a:r>
            <a:rPr lang="ru-RU" sz="2400" b="1" i="1" dirty="0" smtClean="0">
              <a:latin typeface="Bookman Old Style" pitchFamily="18" charset="0"/>
            </a:rPr>
            <a:t> Роза </a:t>
          </a:r>
          <a:r>
            <a:rPr lang="ru-RU" sz="2400" b="1" i="1" dirty="0" err="1" smtClean="0">
              <a:latin typeface="Bookman Old Style" pitchFamily="18" charset="0"/>
            </a:rPr>
            <a:t>Фаритовна</a:t>
          </a:r>
          <a:endParaRPr lang="ru-RU" sz="2400" b="1" i="1" dirty="0">
            <a:latin typeface="Bookman Old Style" pitchFamily="18" charset="0"/>
          </a:endParaRPr>
        </a:p>
      </dgm:t>
    </dgm:pt>
    <dgm:pt modelId="{2A9DC2FD-2A37-4893-A997-23E7C648AA4D}" type="parTrans" cxnId="{2A0804D2-F0B3-49E9-9759-DD88A3FFBF95}">
      <dgm:prSet/>
      <dgm:spPr/>
      <dgm:t>
        <a:bodyPr/>
        <a:lstStyle/>
        <a:p>
          <a:endParaRPr lang="ru-RU"/>
        </a:p>
      </dgm:t>
    </dgm:pt>
    <dgm:pt modelId="{7A89F4C7-300A-4FB2-AF86-EE5DA76414BF}" type="sibTrans" cxnId="{2A0804D2-F0B3-49E9-9759-DD88A3FFBF95}">
      <dgm:prSet/>
      <dgm:spPr/>
      <dgm:t>
        <a:bodyPr/>
        <a:lstStyle/>
        <a:p>
          <a:endParaRPr lang="ru-RU"/>
        </a:p>
      </dgm:t>
    </dgm:pt>
    <dgm:pt modelId="{EED1AFEC-C8CF-46B9-A27D-F85AD515801E}">
      <dgm:prSet phldrT="[Текст]" custT="1"/>
      <dgm:spPr/>
      <dgm:t>
        <a:bodyPr/>
        <a:lstStyle/>
        <a:p>
          <a:r>
            <a:rPr lang="ru-RU" sz="2400" b="1" i="1" dirty="0" err="1" smtClean="0">
              <a:latin typeface="Bookman Old Style" pitchFamily="18" charset="0"/>
            </a:rPr>
            <a:t>ВалиахметоваР.М</a:t>
          </a:r>
          <a:r>
            <a:rPr lang="ru-RU" sz="2400" b="1" i="1" dirty="0" smtClean="0">
              <a:latin typeface="Bookman Old Style" pitchFamily="18" charset="0"/>
            </a:rPr>
            <a:t>.</a:t>
          </a:r>
          <a:endParaRPr lang="ru-RU" sz="2400" b="1" i="1" dirty="0">
            <a:latin typeface="Bookman Old Style" pitchFamily="18" charset="0"/>
          </a:endParaRPr>
        </a:p>
      </dgm:t>
    </dgm:pt>
    <dgm:pt modelId="{3037ECFD-BA3F-4A62-8A66-7EDE5B15B87A}" type="parTrans" cxnId="{E2645AAF-F36C-482C-BE68-266465562D57}">
      <dgm:prSet/>
      <dgm:spPr/>
      <dgm:t>
        <a:bodyPr/>
        <a:lstStyle/>
        <a:p>
          <a:endParaRPr lang="ru-RU"/>
        </a:p>
      </dgm:t>
    </dgm:pt>
    <dgm:pt modelId="{04F2B72F-9BC0-4B3E-938F-A5478E666FEE}" type="sibTrans" cxnId="{E2645AAF-F36C-482C-BE68-266465562D57}">
      <dgm:prSet/>
      <dgm:spPr/>
      <dgm:t>
        <a:bodyPr/>
        <a:lstStyle/>
        <a:p>
          <a:endParaRPr lang="ru-RU"/>
        </a:p>
      </dgm:t>
    </dgm:pt>
    <dgm:pt modelId="{36DC483B-96B5-4384-9DDB-F3680068D206}">
      <dgm:prSet phldrT="[Текст]" custT="1"/>
      <dgm:spPr/>
      <dgm:t>
        <a:bodyPr/>
        <a:lstStyle/>
        <a:p>
          <a:r>
            <a:rPr lang="ru-RU" sz="2400" b="1" i="1" dirty="0" err="1" smtClean="0">
              <a:latin typeface="Bookman Old Style" pitchFamily="18" charset="0"/>
            </a:rPr>
            <a:t>Сахбиева</a:t>
          </a:r>
          <a:r>
            <a:rPr lang="ru-RU" sz="2400" b="1" i="1" dirty="0" smtClean="0">
              <a:latin typeface="Bookman Old Style" pitchFamily="18" charset="0"/>
            </a:rPr>
            <a:t> А.А.</a:t>
          </a:r>
          <a:endParaRPr lang="ru-RU" sz="2400" b="1" i="1" dirty="0">
            <a:latin typeface="Bookman Old Style" pitchFamily="18" charset="0"/>
          </a:endParaRPr>
        </a:p>
      </dgm:t>
    </dgm:pt>
    <dgm:pt modelId="{6A676715-AD60-48ED-9F75-2A9F1607741E}" type="parTrans" cxnId="{3F15F701-4E83-44D7-918E-FC8F65E634AA}">
      <dgm:prSet/>
      <dgm:spPr/>
      <dgm:t>
        <a:bodyPr/>
        <a:lstStyle/>
        <a:p>
          <a:endParaRPr lang="ru-RU"/>
        </a:p>
      </dgm:t>
    </dgm:pt>
    <dgm:pt modelId="{D228F712-0002-4437-A8BA-D818E677C8ED}" type="sibTrans" cxnId="{3F15F701-4E83-44D7-918E-FC8F65E634AA}">
      <dgm:prSet/>
      <dgm:spPr/>
      <dgm:t>
        <a:bodyPr/>
        <a:lstStyle/>
        <a:p>
          <a:endParaRPr lang="ru-RU"/>
        </a:p>
      </dgm:t>
    </dgm:pt>
    <dgm:pt modelId="{AB0B202A-F11A-4A1B-83F0-5593DEA98F8B}">
      <dgm:prSet phldrT="[Текст]"/>
      <dgm:spPr/>
      <dgm:t>
        <a:bodyPr/>
        <a:lstStyle/>
        <a:p>
          <a:r>
            <a:rPr lang="ru-RU" b="1" i="1" dirty="0" smtClean="0">
              <a:latin typeface="Bookman Old Style" pitchFamily="18" charset="0"/>
            </a:rPr>
            <a:t>«Веселые пальчики»</a:t>
          </a:r>
          <a:endParaRPr lang="ru-RU" dirty="0">
            <a:solidFill>
              <a:schemeClr val="tx1"/>
            </a:solidFill>
            <a:latin typeface="Bookman Old Style" pitchFamily="18" charset="0"/>
          </a:endParaRPr>
        </a:p>
      </dgm:t>
    </dgm:pt>
    <dgm:pt modelId="{7D37EE05-3CB2-46D1-B946-7A22511359C9}" type="parTrans" cxnId="{CC203CFC-FAC0-4361-BB3C-6EA607DE9C3E}">
      <dgm:prSet/>
      <dgm:spPr/>
      <dgm:t>
        <a:bodyPr/>
        <a:lstStyle/>
        <a:p>
          <a:endParaRPr lang="ru-RU"/>
        </a:p>
      </dgm:t>
    </dgm:pt>
    <dgm:pt modelId="{714375E4-2826-47ED-86F9-86285F401FAF}" type="sibTrans" cxnId="{CC203CFC-FAC0-4361-BB3C-6EA607DE9C3E}">
      <dgm:prSet/>
      <dgm:spPr/>
      <dgm:t>
        <a:bodyPr/>
        <a:lstStyle/>
        <a:p>
          <a:endParaRPr lang="ru-RU"/>
        </a:p>
      </dgm:t>
    </dgm:pt>
    <dgm:pt modelId="{9E8F39AA-3938-42C4-A6D4-BD1EDB495F10}">
      <dgm:prSet/>
      <dgm:spPr/>
      <dgm:t>
        <a:bodyPr/>
        <a:lstStyle/>
        <a:p>
          <a:r>
            <a:rPr lang="ru-RU" b="1" i="1" dirty="0" smtClean="0">
              <a:latin typeface="Bookman Old Style" pitchFamily="18" charset="0"/>
            </a:rPr>
            <a:t>Руководитель: </a:t>
          </a:r>
          <a:r>
            <a:rPr lang="ru-RU" b="1" i="1" dirty="0" err="1" smtClean="0">
              <a:latin typeface="Bookman Old Style" pitchFamily="18" charset="0"/>
            </a:rPr>
            <a:t>Миннегалеева</a:t>
          </a:r>
          <a:r>
            <a:rPr lang="ru-RU" b="1" i="1" dirty="0" smtClean="0">
              <a:latin typeface="Bookman Old Style" pitchFamily="18" charset="0"/>
            </a:rPr>
            <a:t> И.Я</a:t>
          </a:r>
          <a:r>
            <a:rPr lang="ru-RU" dirty="0" smtClean="0"/>
            <a:t>.</a:t>
          </a:r>
          <a:endParaRPr lang="ru-RU" dirty="0"/>
        </a:p>
      </dgm:t>
    </dgm:pt>
    <dgm:pt modelId="{F328C4C4-97A4-4203-8CB0-91F242268BB5}" type="parTrans" cxnId="{96C47511-B667-4E97-B0FD-764E0E045C6F}">
      <dgm:prSet/>
      <dgm:spPr/>
      <dgm:t>
        <a:bodyPr/>
        <a:lstStyle/>
        <a:p>
          <a:endParaRPr lang="ru-RU"/>
        </a:p>
      </dgm:t>
    </dgm:pt>
    <dgm:pt modelId="{1A5A286F-0BEB-41F5-A154-C88896EAC81E}" type="sibTrans" cxnId="{96C47511-B667-4E97-B0FD-764E0E045C6F}">
      <dgm:prSet/>
      <dgm:spPr/>
      <dgm:t>
        <a:bodyPr/>
        <a:lstStyle/>
        <a:p>
          <a:endParaRPr lang="ru-RU"/>
        </a:p>
      </dgm:t>
    </dgm:pt>
    <dgm:pt modelId="{BD4608B3-259B-4CED-AB03-6A8199BDE70F}" type="pres">
      <dgm:prSet presAssocID="{AB184BB2-64AC-47ED-B8E8-A59ED6354F7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FAF6A0-B0D8-454E-99EB-F4AB19005ECA}" type="pres">
      <dgm:prSet presAssocID="{620F3D53-0E27-42C2-9812-9A0C631FF6F5}" presName="linNode" presStyleCnt="0"/>
      <dgm:spPr/>
      <dgm:t>
        <a:bodyPr/>
        <a:lstStyle/>
        <a:p>
          <a:endParaRPr lang="ru-RU"/>
        </a:p>
      </dgm:t>
    </dgm:pt>
    <dgm:pt modelId="{E0459BB5-B583-41CB-8043-A03BDBDF451C}" type="pres">
      <dgm:prSet presAssocID="{620F3D53-0E27-42C2-9812-9A0C631FF6F5}" presName="parentShp" presStyleLbl="node1" presStyleIdx="0" presStyleCnt="3" custScaleX="94506" custScaleY="71203" custLinFactNeighborX="-1078" custLinFactNeighborY="3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D6024-FF9F-4510-A342-30F89E024FBD}" type="pres">
      <dgm:prSet presAssocID="{620F3D53-0E27-42C2-9812-9A0C631FF6F5}" presName="childShp" presStyleLbl="bgAccFollowNode1" presStyleIdx="0" presStyleCnt="3" custScaleX="105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C2C7C-3158-401C-B0F1-C0304314E790}" type="pres">
      <dgm:prSet presAssocID="{9B67BA78-061E-4D03-A3C1-FF9FB3FFAC98}" presName="spacing" presStyleCnt="0"/>
      <dgm:spPr/>
      <dgm:t>
        <a:bodyPr/>
        <a:lstStyle/>
        <a:p>
          <a:endParaRPr lang="ru-RU"/>
        </a:p>
      </dgm:t>
    </dgm:pt>
    <dgm:pt modelId="{D44B60EB-E990-43ED-9D20-06AB2FCA32A1}" type="pres">
      <dgm:prSet presAssocID="{5F891CCB-9FAF-4507-9B45-F091463E4484}" presName="linNode" presStyleCnt="0"/>
      <dgm:spPr/>
      <dgm:t>
        <a:bodyPr/>
        <a:lstStyle/>
        <a:p>
          <a:endParaRPr lang="ru-RU"/>
        </a:p>
      </dgm:t>
    </dgm:pt>
    <dgm:pt modelId="{DEB8B46D-072F-4FA0-8611-C5E1B64AD2DD}" type="pres">
      <dgm:prSet presAssocID="{5F891CCB-9FAF-4507-9B45-F091463E4484}" presName="parentShp" presStyleLbl="node1" presStyleIdx="1" presStyleCnt="3" custScaleY="74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CE8D5-F230-4670-88D0-5E48C848E9B5}" type="pres">
      <dgm:prSet presAssocID="{5F891CCB-9FAF-4507-9B45-F091463E4484}" presName="childShp" presStyleLbl="bgAccFollowNode1" presStyleIdx="1" presStyleCnt="3" custScaleX="111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6812A-232A-4569-8180-17ACDCA4954B}" type="pres">
      <dgm:prSet presAssocID="{E012C9B5-D6B2-401B-BEC4-D370F0A8C328}" presName="spacing" presStyleCnt="0"/>
      <dgm:spPr/>
    </dgm:pt>
    <dgm:pt modelId="{5FFC35B9-E600-4321-8480-264E2975D7AB}" type="pres">
      <dgm:prSet presAssocID="{AB0B202A-F11A-4A1B-83F0-5593DEA98F8B}" presName="linNode" presStyleCnt="0"/>
      <dgm:spPr/>
    </dgm:pt>
    <dgm:pt modelId="{2E6944D6-8BD0-4CB8-80DB-BA567001C13C}" type="pres">
      <dgm:prSet presAssocID="{AB0B202A-F11A-4A1B-83F0-5593DEA98F8B}" presName="parentShp" presStyleLbl="node1" presStyleIdx="2" presStyleCnt="3" custScaleY="74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32ED-7BB3-4A06-B05D-9D0FAF47B045}" type="pres">
      <dgm:prSet presAssocID="{AB0B202A-F11A-4A1B-83F0-5593DEA98F8B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0804D2-F0B3-49E9-9759-DD88A3FFBF95}" srcId="{5F891CCB-9FAF-4507-9B45-F091463E4484}" destId="{9E6E1931-D464-4E82-B773-FD5D84492F75}" srcOrd="0" destOrd="0" parTransId="{2A9DC2FD-2A37-4893-A997-23E7C648AA4D}" sibTransId="{7A89F4C7-300A-4FB2-AF86-EE5DA76414BF}"/>
    <dgm:cxn modelId="{0CB9FED3-992F-4C9B-B929-7595E554A7EE}" type="presOf" srcId="{9E8F39AA-3938-42C4-A6D4-BD1EDB495F10}" destId="{0C9E32ED-7BB3-4A06-B05D-9D0FAF47B045}" srcOrd="0" destOrd="0" presId="urn:microsoft.com/office/officeart/2005/8/layout/vList6"/>
    <dgm:cxn modelId="{67F021B5-8FF8-4F66-9246-F64A1E97129A}" type="presOf" srcId="{AB184BB2-64AC-47ED-B8E8-A59ED6354F74}" destId="{BD4608B3-259B-4CED-AB03-6A8199BDE70F}" srcOrd="0" destOrd="0" presId="urn:microsoft.com/office/officeart/2005/8/layout/vList6"/>
    <dgm:cxn modelId="{3F15F701-4E83-44D7-918E-FC8F65E634AA}" srcId="{620F3D53-0E27-42C2-9812-9A0C631FF6F5}" destId="{36DC483B-96B5-4384-9DDB-F3680068D206}" srcOrd="2" destOrd="0" parTransId="{6A676715-AD60-48ED-9F75-2A9F1607741E}" sibTransId="{D228F712-0002-4437-A8BA-D818E677C8ED}"/>
    <dgm:cxn modelId="{9F03B91B-B1A1-486F-BB99-1B0C9B37C58D}" type="presOf" srcId="{EED1AFEC-C8CF-46B9-A27D-F85AD515801E}" destId="{602D6024-FF9F-4510-A342-30F89E024FBD}" srcOrd="0" destOrd="1" presId="urn:microsoft.com/office/officeart/2005/8/layout/vList6"/>
    <dgm:cxn modelId="{9CA2A57A-E96C-40BF-8512-8B5905CA1BBF}" srcId="{620F3D53-0E27-42C2-9812-9A0C631FF6F5}" destId="{CE2D6885-8879-46BE-97B4-8257857F8855}" srcOrd="0" destOrd="0" parTransId="{0DCBC7C2-A4C1-4B55-BB0B-6089868C7F06}" sibTransId="{EF40F9F1-B6AE-400C-A51E-7FE479AB4AEB}"/>
    <dgm:cxn modelId="{B4E4464B-01F0-4D61-977C-AACEFDC08FBB}" type="presOf" srcId="{9E6E1931-D464-4E82-B773-FD5D84492F75}" destId="{B18CE8D5-F230-4670-88D0-5E48C848E9B5}" srcOrd="0" destOrd="0" presId="urn:microsoft.com/office/officeart/2005/8/layout/vList6"/>
    <dgm:cxn modelId="{1669673E-3499-4356-BFE2-2BD8CF05F9BD}" type="presOf" srcId="{CE2D6885-8879-46BE-97B4-8257857F8855}" destId="{602D6024-FF9F-4510-A342-30F89E024FBD}" srcOrd="0" destOrd="0" presId="urn:microsoft.com/office/officeart/2005/8/layout/vList6"/>
    <dgm:cxn modelId="{E2645AAF-F36C-482C-BE68-266465562D57}" srcId="{620F3D53-0E27-42C2-9812-9A0C631FF6F5}" destId="{EED1AFEC-C8CF-46B9-A27D-F85AD515801E}" srcOrd="1" destOrd="0" parTransId="{3037ECFD-BA3F-4A62-8A66-7EDE5B15B87A}" sibTransId="{04F2B72F-9BC0-4B3E-938F-A5478E666FEE}"/>
    <dgm:cxn modelId="{CC203CFC-FAC0-4361-BB3C-6EA607DE9C3E}" srcId="{AB184BB2-64AC-47ED-B8E8-A59ED6354F74}" destId="{AB0B202A-F11A-4A1B-83F0-5593DEA98F8B}" srcOrd="2" destOrd="0" parTransId="{7D37EE05-3CB2-46D1-B946-7A22511359C9}" sibTransId="{714375E4-2826-47ED-86F9-86285F401FAF}"/>
    <dgm:cxn modelId="{F4A40A72-4ABE-4644-BFF7-738EAF0E44D7}" type="presOf" srcId="{5F891CCB-9FAF-4507-9B45-F091463E4484}" destId="{DEB8B46D-072F-4FA0-8611-C5E1B64AD2DD}" srcOrd="0" destOrd="0" presId="urn:microsoft.com/office/officeart/2005/8/layout/vList6"/>
    <dgm:cxn modelId="{96C47511-B667-4E97-B0FD-764E0E045C6F}" srcId="{AB0B202A-F11A-4A1B-83F0-5593DEA98F8B}" destId="{9E8F39AA-3938-42C4-A6D4-BD1EDB495F10}" srcOrd="0" destOrd="0" parTransId="{F328C4C4-97A4-4203-8CB0-91F242268BB5}" sibTransId="{1A5A286F-0BEB-41F5-A154-C88896EAC81E}"/>
    <dgm:cxn modelId="{B448ACC9-343B-4412-AC64-44493BB7A283}" type="presOf" srcId="{AB0B202A-F11A-4A1B-83F0-5593DEA98F8B}" destId="{2E6944D6-8BD0-4CB8-80DB-BA567001C13C}" srcOrd="0" destOrd="0" presId="urn:microsoft.com/office/officeart/2005/8/layout/vList6"/>
    <dgm:cxn modelId="{A354FDE4-1B39-41D5-98CF-E8AC7A897420}" type="presOf" srcId="{620F3D53-0E27-42C2-9812-9A0C631FF6F5}" destId="{E0459BB5-B583-41CB-8043-A03BDBDF451C}" srcOrd="0" destOrd="0" presId="urn:microsoft.com/office/officeart/2005/8/layout/vList6"/>
    <dgm:cxn modelId="{6EA494F0-3FF7-4EBD-B6E1-76658F21FABB}" type="presOf" srcId="{36DC483B-96B5-4384-9DDB-F3680068D206}" destId="{602D6024-FF9F-4510-A342-30F89E024FBD}" srcOrd="0" destOrd="2" presId="urn:microsoft.com/office/officeart/2005/8/layout/vList6"/>
    <dgm:cxn modelId="{3FDA3CCB-0842-40AE-9F48-DF6A8CA169F5}" srcId="{AB184BB2-64AC-47ED-B8E8-A59ED6354F74}" destId="{620F3D53-0E27-42C2-9812-9A0C631FF6F5}" srcOrd="0" destOrd="0" parTransId="{BED2D5BC-2E95-40DF-A1D3-AB7F3DDAEDF2}" sibTransId="{9B67BA78-061E-4D03-A3C1-FF9FB3FFAC98}"/>
    <dgm:cxn modelId="{A0327CB0-3013-4D12-AEC8-A4337D644C02}" srcId="{AB184BB2-64AC-47ED-B8E8-A59ED6354F74}" destId="{5F891CCB-9FAF-4507-9B45-F091463E4484}" srcOrd="1" destOrd="0" parTransId="{B0EB8D8D-94CD-47E7-B4F6-E95F55AFF33A}" sibTransId="{E012C9B5-D6B2-401B-BEC4-D370F0A8C328}"/>
    <dgm:cxn modelId="{FD5D56A3-D616-4F64-B7BB-4C992AD342D0}" type="presParOf" srcId="{BD4608B3-259B-4CED-AB03-6A8199BDE70F}" destId="{B2FAF6A0-B0D8-454E-99EB-F4AB19005ECA}" srcOrd="0" destOrd="0" presId="urn:microsoft.com/office/officeart/2005/8/layout/vList6"/>
    <dgm:cxn modelId="{81EEB659-BBDF-4B3A-8F21-94D6D9BC3F8A}" type="presParOf" srcId="{B2FAF6A0-B0D8-454E-99EB-F4AB19005ECA}" destId="{E0459BB5-B583-41CB-8043-A03BDBDF451C}" srcOrd="0" destOrd="0" presId="urn:microsoft.com/office/officeart/2005/8/layout/vList6"/>
    <dgm:cxn modelId="{74BDBFE4-EDC5-4B5B-B661-2E9B7959A983}" type="presParOf" srcId="{B2FAF6A0-B0D8-454E-99EB-F4AB19005ECA}" destId="{602D6024-FF9F-4510-A342-30F89E024FBD}" srcOrd="1" destOrd="0" presId="urn:microsoft.com/office/officeart/2005/8/layout/vList6"/>
    <dgm:cxn modelId="{E3B1EB2F-09BA-46E0-A125-13CFB82ACBE6}" type="presParOf" srcId="{BD4608B3-259B-4CED-AB03-6A8199BDE70F}" destId="{B2BC2C7C-3158-401C-B0F1-C0304314E790}" srcOrd="1" destOrd="0" presId="urn:microsoft.com/office/officeart/2005/8/layout/vList6"/>
    <dgm:cxn modelId="{B7C34FDB-DAA5-4567-BC1A-1E18E207E60A}" type="presParOf" srcId="{BD4608B3-259B-4CED-AB03-6A8199BDE70F}" destId="{D44B60EB-E990-43ED-9D20-06AB2FCA32A1}" srcOrd="2" destOrd="0" presId="urn:microsoft.com/office/officeart/2005/8/layout/vList6"/>
    <dgm:cxn modelId="{8E5D11ED-AD92-4975-B574-A87815244724}" type="presParOf" srcId="{D44B60EB-E990-43ED-9D20-06AB2FCA32A1}" destId="{DEB8B46D-072F-4FA0-8611-C5E1B64AD2DD}" srcOrd="0" destOrd="0" presId="urn:microsoft.com/office/officeart/2005/8/layout/vList6"/>
    <dgm:cxn modelId="{F11D52DB-3EA2-47E9-A328-C11332E14AA5}" type="presParOf" srcId="{D44B60EB-E990-43ED-9D20-06AB2FCA32A1}" destId="{B18CE8D5-F230-4670-88D0-5E48C848E9B5}" srcOrd="1" destOrd="0" presId="urn:microsoft.com/office/officeart/2005/8/layout/vList6"/>
    <dgm:cxn modelId="{C74B085E-C825-49AD-9E88-E5D0595567FE}" type="presParOf" srcId="{BD4608B3-259B-4CED-AB03-6A8199BDE70F}" destId="{0126812A-232A-4569-8180-17ACDCA4954B}" srcOrd="3" destOrd="0" presId="urn:microsoft.com/office/officeart/2005/8/layout/vList6"/>
    <dgm:cxn modelId="{030255C6-2CF6-4CA9-9FA6-0DAA3D3F5C2B}" type="presParOf" srcId="{BD4608B3-259B-4CED-AB03-6A8199BDE70F}" destId="{5FFC35B9-E600-4321-8480-264E2975D7AB}" srcOrd="4" destOrd="0" presId="urn:microsoft.com/office/officeart/2005/8/layout/vList6"/>
    <dgm:cxn modelId="{06426EE9-EFA0-427B-BF6A-D6FFC2C8F40E}" type="presParOf" srcId="{5FFC35B9-E600-4321-8480-264E2975D7AB}" destId="{2E6944D6-8BD0-4CB8-80DB-BA567001C13C}" srcOrd="0" destOrd="0" presId="urn:microsoft.com/office/officeart/2005/8/layout/vList6"/>
    <dgm:cxn modelId="{0E43452A-C4AA-4013-AD1B-219B7E3072E5}" type="presParOf" srcId="{5FFC35B9-E600-4321-8480-264E2975D7AB}" destId="{0C9E32ED-7BB3-4A06-B05D-9D0FAF47B045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184BB2-64AC-47ED-B8E8-A59ED6354F74}" type="doc">
      <dgm:prSet loTypeId="urn:microsoft.com/office/officeart/2005/8/layout/vList6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D4608B3-259B-4CED-AB03-6A8199BDE70F}" type="pres">
      <dgm:prSet presAssocID="{AB184BB2-64AC-47ED-B8E8-A59ED6354F7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3440A188-21A3-4165-829D-FFD6F6F41C13}" type="presOf" srcId="{AB184BB2-64AC-47ED-B8E8-A59ED6354F74}" destId="{BD4608B3-259B-4CED-AB03-6A8199BDE70F}" srcOrd="0" destOrd="0" presId="urn:microsoft.com/office/officeart/2005/8/layout/vList6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2D6024-FF9F-4510-A342-30F89E024FBD}">
      <dsp:nvSpPr>
        <dsp:cNvPr id="0" name=""/>
        <dsp:cNvSpPr/>
      </dsp:nvSpPr>
      <dsp:spPr>
        <a:xfrm>
          <a:off x="2590481" y="496"/>
          <a:ext cx="4322029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i="1" kern="1200" dirty="0" smtClean="0">
              <a:latin typeface="Bookman Old Style" pitchFamily="18" charset="0"/>
            </a:rPr>
            <a:t>Цветные </a:t>
          </a:r>
          <a:r>
            <a:rPr lang="ru-RU" sz="3200" b="1" i="1" kern="1200" dirty="0" smtClean="0">
              <a:latin typeface="Bookman Old Style" pitchFamily="18" charset="0"/>
            </a:rPr>
            <a:t>ладошки </a:t>
          </a:r>
          <a:r>
            <a:rPr lang="ru-RU" sz="1700" b="1" i="1" kern="1200" dirty="0" smtClean="0">
              <a:latin typeface="Bookman Old Style" pitchFamily="18" charset="0"/>
            </a:rPr>
            <a:t>Руководитель: Дедушева Евгения Владимировна</a:t>
          </a:r>
          <a:endParaRPr lang="ru-RU" sz="3200" b="1" i="1" kern="1200" dirty="0">
            <a:latin typeface="Bookman Old Style" pitchFamily="18" charset="0"/>
          </a:endParaRPr>
        </a:p>
      </dsp:txBody>
      <dsp:txXfrm>
        <a:off x="2590481" y="496"/>
        <a:ext cx="4322029" cy="1934765"/>
      </dsp:txXfrm>
    </dsp:sp>
    <dsp:sp modelId="{E0459BB5-B583-41CB-8043-A03BDBDF451C}">
      <dsp:nvSpPr>
        <dsp:cNvPr id="0" name=""/>
        <dsp:cNvSpPr/>
      </dsp:nvSpPr>
      <dsp:spPr>
        <a:xfrm>
          <a:off x="0" y="350582"/>
          <a:ext cx="2590224" cy="13776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Bookman Old Style" pitchFamily="18" charset="0"/>
            </a:rPr>
            <a:t>Кружок</a:t>
          </a:r>
          <a:endParaRPr lang="ru-RU" sz="40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0" y="350582"/>
        <a:ext cx="2590224" cy="1377611"/>
      </dsp:txXfrm>
    </dsp:sp>
    <dsp:sp modelId="{B18CE8D5-F230-4670-88D0-5E48C848E9B5}">
      <dsp:nvSpPr>
        <dsp:cNvPr id="0" name=""/>
        <dsp:cNvSpPr/>
      </dsp:nvSpPr>
      <dsp:spPr>
        <a:xfrm>
          <a:off x="2552720" y="2128738"/>
          <a:ext cx="4359109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i="1" kern="1200" dirty="0" smtClean="0">
              <a:latin typeface="Bookman Old Style" pitchFamily="18" charset="0"/>
            </a:rPr>
            <a:t>Ритмическая</a:t>
          </a:r>
          <a:r>
            <a:rPr lang="ru-RU" sz="3200" b="1" i="1" kern="1200" dirty="0" smtClean="0">
              <a:latin typeface="Bookman Old Style" pitchFamily="18" charset="0"/>
            </a:rPr>
            <a:t>  </a:t>
          </a:r>
          <a:r>
            <a:rPr lang="ru-RU" sz="3200" b="1" i="1" kern="1200" dirty="0" smtClean="0">
              <a:latin typeface="Bookman Old Style" pitchFamily="18" charset="0"/>
            </a:rPr>
            <a:t>мозаика </a:t>
          </a:r>
          <a:r>
            <a:rPr lang="ru-RU" sz="1800" b="1" i="1" kern="1200" dirty="0" smtClean="0">
              <a:latin typeface="Bookman Old Style" pitchFamily="18" charset="0"/>
            </a:rPr>
            <a:t>Руководитель: </a:t>
          </a:r>
          <a:r>
            <a:rPr lang="ru-RU" sz="1800" b="1" i="1" kern="1200" dirty="0" err="1" smtClean="0">
              <a:latin typeface="Bookman Old Style" pitchFamily="18" charset="0"/>
            </a:rPr>
            <a:t>Закиева</a:t>
          </a:r>
          <a:r>
            <a:rPr lang="ru-RU" sz="1800" b="1" i="1" kern="1200" dirty="0" smtClean="0">
              <a:latin typeface="Bookman Old Style" pitchFamily="18" charset="0"/>
            </a:rPr>
            <a:t> Роза </a:t>
          </a:r>
          <a:r>
            <a:rPr lang="ru-RU" sz="1800" b="1" i="1" kern="1200" dirty="0" err="1" smtClean="0">
              <a:latin typeface="Bookman Old Style" pitchFamily="18" charset="0"/>
            </a:rPr>
            <a:t>Фаритовна</a:t>
          </a:r>
          <a:endParaRPr lang="ru-RU" sz="3200" b="1" i="1" kern="1200" dirty="0">
            <a:latin typeface="Bookman Old Style" pitchFamily="18" charset="0"/>
          </a:endParaRPr>
        </a:p>
      </dsp:txBody>
      <dsp:txXfrm>
        <a:off x="2552720" y="2128738"/>
        <a:ext cx="4359109" cy="1934765"/>
      </dsp:txXfrm>
    </dsp:sp>
    <dsp:sp modelId="{DEB8B46D-072F-4FA0-8611-C5E1B64AD2DD}">
      <dsp:nvSpPr>
        <dsp:cNvPr id="0" name=""/>
        <dsp:cNvSpPr/>
      </dsp:nvSpPr>
      <dsp:spPr>
        <a:xfrm>
          <a:off x="937" y="2375817"/>
          <a:ext cx="2551783" cy="144060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solidFill>
                <a:schemeClr val="tx1"/>
              </a:solidFill>
              <a:latin typeface="Bookman Old Style" pitchFamily="18" charset="0"/>
            </a:rPr>
            <a:t>Кружок</a:t>
          </a:r>
          <a:endParaRPr lang="ru-RU" sz="4000" kern="1200" dirty="0">
            <a:solidFill>
              <a:schemeClr val="tx1"/>
            </a:solidFill>
            <a:latin typeface="Bookman Old Style" pitchFamily="18" charset="0"/>
          </a:endParaRPr>
        </a:p>
      </dsp:txBody>
      <dsp:txXfrm>
        <a:off x="937" y="2375817"/>
        <a:ext cx="2551783" cy="144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94E27-0A2B-4FA3-B9BE-CD182C215575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0A831-E645-466B-BA94-952C8DCF52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12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Colors" Target="../diagrams/colors2.xml"/><Relationship Id="rId5" Type="http://schemas.openxmlformats.org/officeDocument/2006/relationships/diagramLayout" Target="../diagrams/layout1.xml"/><Relationship Id="rId10" Type="http://schemas.openxmlformats.org/officeDocument/2006/relationships/diagramQuickStyle" Target="../diagrams/quickStyle2.xml"/><Relationship Id="rId4" Type="http://schemas.openxmlformats.org/officeDocument/2006/relationships/diagramData" Target="../diagrams/data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01758" y="601768"/>
            <a:ext cx="4015316" cy="3240361"/>
          </a:xfrm>
          <a:prstGeom prst="rect">
            <a:avLst/>
          </a:prstGeom>
        </p:spPr>
      </p:pic>
      <p:pic>
        <p:nvPicPr>
          <p:cNvPr id="5" name="Рисунок 4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666365" y="3126725"/>
            <a:ext cx="3583383" cy="28917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35696" y="1340769"/>
            <a:ext cx="59046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платных образовательных услуг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МБДОУ                   «Детский сад  для детей раннего возраста №1 «Аист» в </a:t>
            </a:r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2017-2018уч.году</a:t>
            </a:r>
            <a:endParaRPr lang="ru-RU" sz="3600" b="1" dirty="0" smtClean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z="3600" b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01758" y="601767"/>
            <a:ext cx="4015316" cy="32403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41893" y="429555"/>
            <a:ext cx="2230730" cy="1800200"/>
          </a:xfrm>
          <a:prstGeom prst="rect">
            <a:avLst/>
          </a:prstGeom>
        </p:spPr>
      </p:pic>
      <p:pic>
        <p:nvPicPr>
          <p:cNvPr id="5" name="Рисунок 4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837431" y="4297790"/>
            <a:ext cx="2287239" cy="18458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7664" y="476672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Дополнительное  образование в ДОУ</a:t>
            </a:r>
          </a:p>
          <a:p>
            <a:pPr algn="ctr"/>
            <a:endParaRPr lang="ru-RU" sz="3600" b="1" dirty="0" smtClean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115616" y="1772816"/>
          <a:ext cx="69127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1268016" y="1925216"/>
          <a:ext cx="69127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Рисунок 10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13331" y="429555"/>
            <a:ext cx="2230730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2329" y="503856"/>
            <a:ext cx="2520281" cy="2033867"/>
          </a:xfrm>
          <a:prstGeom prst="rect">
            <a:avLst/>
          </a:prstGeom>
        </p:spPr>
      </p:pic>
      <p:pic>
        <p:nvPicPr>
          <p:cNvPr id="5" name="Рисунок 4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1779" y="4247533"/>
            <a:ext cx="2512632" cy="2027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4" y="4437112"/>
            <a:ext cx="6480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Художественное творчество является одним из самых интересных и увлекательных занятий для детей раннего возраста. В процессе продуктивной деятельности воспитывается интерес к различным видам искусства в целом. Обучение детей рисованию, лепке активизирует познавательный интерес и способствует эффективному развитию воображения и восприятия, образных представлений, мышления, памяти, ручной умелости.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AG13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916832"/>
            <a:ext cx="3368956" cy="2304256"/>
          </a:xfrm>
          <a:prstGeom prst="round2DiagRect">
            <a:avLst/>
          </a:prstGeom>
        </p:spPr>
      </p:pic>
      <p:pic>
        <p:nvPicPr>
          <p:cNvPr id="9" name="Рисунок 8" descr="IMAG1120.jpg"/>
          <p:cNvPicPr>
            <a:picLocks noChangeAspect="1"/>
          </p:cNvPicPr>
          <p:nvPr/>
        </p:nvPicPr>
        <p:blipFill>
          <a:blip r:embed="rId5" cstate="print"/>
          <a:srcRect l="1963" r="9051" b="6599"/>
          <a:stretch>
            <a:fillRect/>
          </a:stretch>
        </p:blipFill>
        <p:spPr>
          <a:xfrm>
            <a:off x="4860032" y="1916832"/>
            <a:ext cx="3551861" cy="2232247"/>
          </a:xfrm>
          <a:prstGeom prst="round2Diag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95736" y="0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8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Ум ребенка – на кончиках его пальцев”.</a:t>
            </a:r>
          </a:p>
          <a:p>
            <a:pPr algn="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В.И. Сухомлинский</a:t>
            </a:r>
          </a:p>
          <a:p>
            <a:r>
              <a:rPr lang="ru-RU" sz="48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«Цветные  ладошки»</a:t>
            </a:r>
            <a:endParaRPr lang="ru-RU" sz="4800" b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3951" y="528935"/>
            <a:ext cx="2520281" cy="20338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«Ритмическая мозаика»</a:t>
            </a:r>
            <a:endParaRPr lang="ru-RU" b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7689" r="23938" b="2729"/>
          <a:stretch>
            <a:fillRect/>
          </a:stretch>
        </p:blipFill>
        <p:spPr>
          <a:xfrm>
            <a:off x="1071538" y="1571612"/>
            <a:ext cx="2786082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Рисунок2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21109"/>
          <a:stretch>
            <a:fillRect/>
          </a:stretch>
        </p:blipFill>
        <p:spPr>
          <a:xfrm>
            <a:off x="5429256" y="1571612"/>
            <a:ext cx="3186106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oformlenie-2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13331" y="500993"/>
            <a:ext cx="2230730" cy="18002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728" y="4000504"/>
            <a:ext cx="6215106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tabLst>
                <a:tab pos="344488" algn="l"/>
              </a:tabLst>
            </a:pPr>
            <a:r>
              <a:rPr lang="ru-RU" b="1" dirty="0" smtClean="0">
                <a:solidFill>
                  <a:srgbClr val="002060"/>
                </a:solidFill>
              </a:rPr>
              <a:t>Цель программы: 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Развитие ребенка, формирование средствами музыки и ритмических движений разнообразных умений, способностей и качеств личности.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 Форма работы: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Групповая,  работа с подгруппой/ индивидуально</a:t>
            </a:r>
            <a:endParaRPr lang="ru-RU" dirty="0"/>
          </a:p>
        </p:txBody>
      </p:sp>
      <p:pic>
        <p:nvPicPr>
          <p:cNvPr id="11" name="Рисунок 10" descr="oformlenie-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6929453" y="4286254"/>
            <a:ext cx="2000263" cy="19440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«Веселые пальчики»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0" name="Рисунок 9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13331" y="358117"/>
            <a:ext cx="2230730" cy="1800200"/>
          </a:xfrm>
          <a:prstGeom prst="rect">
            <a:avLst/>
          </a:prstGeom>
        </p:spPr>
      </p:pic>
      <p:pic>
        <p:nvPicPr>
          <p:cNvPr id="11" name="Рисунок 10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637166" y="4506974"/>
            <a:ext cx="2287239" cy="1845802"/>
          </a:xfrm>
          <a:prstGeom prst="rect">
            <a:avLst/>
          </a:prstGeom>
        </p:spPr>
      </p:pic>
      <p:pic>
        <p:nvPicPr>
          <p:cNvPr id="20" name="Picture 2" descr="G:\фото кружки\DSC035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r="-497" b="12849"/>
          <a:stretch>
            <a:fillRect/>
          </a:stretch>
        </p:blipFill>
        <p:spPr bwMode="auto">
          <a:xfrm>
            <a:off x="428596" y="2071678"/>
            <a:ext cx="4038600" cy="3857652"/>
          </a:xfrm>
          <a:prstGeom prst="rect">
            <a:avLst/>
          </a:prstGeom>
          <a:noFill/>
        </p:spPr>
      </p:pic>
      <p:pic>
        <p:nvPicPr>
          <p:cNvPr id="23" name="Picture 2" descr="G:\фото кружки\DSC03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r="406" b="16557"/>
          <a:stretch>
            <a:fillRect/>
          </a:stretch>
        </p:blipFill>
        <p:spPr bwMode="auto">
          <a:xfrm>
            <a:off x="4643438" y="1071546"/>
            <a:ext cx="403860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Организация работы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/>
              <a:t>дополнительных услуг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Начало работы: </a:t>
            </a:r>
            <a:r>
              <a:rPr lang="ru-RU" b="1" dirty="0" smtClean="0"/>
              <a:t>октябрь</a:t>
            </a:r>
            <a:endParaRPr lang="ru-RU" b="1" dirty="0" smtClean="0"/>
          </a:p>
          <a:p>
            <a:pPr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Окончание работы: </a:t>
            </a:r>
            <a:r>
              <a:rPr lang="ru-RU" b="1" dirty="0" smtClean="0"/>
              <a:t>май</a:t>
            </a:r>
          </a:p>
          <a:p>
            <a:pPr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Занятия проводятся </a:t>
            </a:r>
            <a:r>
              <a:rPr lang="ru-RU" b="1" dirty="0" smtClean="0">
                <a:solidFill>
                  <a:srgbClr val="FF0000"/>
                </a:solidFill>
              </a:rPr>
              <a:t>1 </a:t>
            </a:r>
            <a:r>
              <a:rPr lang="ru-RU" b="1" dirty="0" err="1" smtClean="0">
                <a:solidFill>
                  <a:srgbClr val="FF0000"/>
                </a:solidFill>
              </a:rPr>
              <a:t>разв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неделю, во вторую половину дня.</a:t>
            </a:r>
          </a:p>
          <a:p>
            <a:pPr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Соблюдение принципа добровольности</a:t>
            </a:r>
          </a:p>
        </p:txBody>
      </p:sp>
      <p:pic>
        <p:nvPicPr>
          <p:cNvPr id="5" name="Рисунок 4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43207" y="243207"/>
            <a:ext cx="2520281" cy="2033867"/>
          </a:xfrm>
          <a:prstGeom prst="rect">
            <a:avLst/>
          </a:prstGeom>
        </p:spPr>
      </p:pic>
      <p:pic>
        <p:nvPicPr>
          <p:cNvPr id="6" name="Рисунок 5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2288" y="4296231"/>
            <a:ext cx="2520281" cy="2214578"/>
          </a:xfrm>
          <a:prstGeom prst="rect">
            <a:avLst/>
          </a:prstGeom>
        </p:spPr>
      </p:pic>
      <p:pic>
        <p:nvPicPr>
          <p:cNvPr id="7" name="Рисунок 6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90807" y="395607"/>
            <a:ext cx="2520281" cy="20338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ПРЕЙСКУРАНТ </a:t>
            </a:r>
            <a:b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платных дополнительных образовательных услуг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928800"/>
          <a:ext cx="8229600" cy="39750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14404"/>
                <a:gridCol w="2177436"/>
                <a:gridCol w="1645920"/>
                <a:gridCol w="1645920"/>
                <a:gridCol w="1645920"/>
              </a:tblGrid>
              <a:tr h="83684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кружка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Педагог</a:t>
                      </a:r>
                      <a:endParaRPr lang="ru-RU" dirty="0"/>
                    </a:p>
                  </a:txBody>
                  <a:tcPr/>
                </a:tc>
              </a:tr>
              <a:tr h="1046057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«Цветные ладошки»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Валиахметова</a:t>
                      </a:r>
                      <a:r>
                        <a:rPr lang="ru-RU" dirty="0" smtClean="0"/>
                        <a:t> Р.М.</a:t>
                      </a:r>
                      <a:endParaRPr lang="ru-RU" dirty="0"/>
                    </a:p>
                  </a:txBody>
                  <a:tcPr/>
                </a:tc>
              </a:tr>
              <a:tr h="104605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«Ритмическая мозаика»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Закиева</a:t>
                      </a:r>
                      <a:r>
                        <a:rPr lang="ru-RU" dirty="0" smtClean="0"/>
                        <a:t> Р.Ф.</a:t>
                      </a:r>
                      <a:endParaRPr lang="ru-RU" dirty="0"/>
                    </a:p>
                  </a:txBody>
                  <a:tcPr/>
                </a:tc>
              </a:tr>
              <a:tr h="1046057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«Веселые пальчики»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 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Миннегалеева</a:t>
                      </a:r>
                      <a:r>
                        <a:rPr lang="ru-RU" dirty="0" smtClean="0"/>
                        <a:t> И.Я.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43207" y="243207"/>
            <a:ext cx="2520281" cy="2033867"/>
          </a:xfrm>
          <a:prstGeom prst="rect">
            <a:avLst/>
          </a:prstGeom>
        </p:spPr>
      </p:pic>
      <p:pic>
        <p:nvPicPr>
          <p:cNvPr id="9" name="Рисунок 8" descr="oformlenie-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813136" y="4902640"/>
            <a:ext cx="2375777" cy="1857388"/>
          </a:xfrm>
          <a:prstGeom prst="rect">
            <a:avLst/>
          </a:prstGeom>
        </p:spPr>
      </p:pic>
      <p:pic>
        <p:nvPicPr>
          <p:cNvPr id="10" name="Рисунок 9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90807" y="395607"/>
            <a:ext cx="2520281" cy="2033867"/>
          </a:xfrm>
          <a:prstGeom prst="rect">
            <a:avLst/>
          </a:prstGeom>
        </p:spPr>
      </p:pic>
      <p:pic>
        <p:nvPicPr>
          <p:cNvPr id="11" name="Рисунок 10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00363" y="386059"/>
            <a:ext cx="2520281" cy="20338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Перспективы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80000"/>
              </a:lnSpc>
            </a:pPr>
            <a:r>
              <a:rPr lang="ru-RU" b="1" dirty="0" smtClean="0"/>
              <a:t>продолжать   работу   по    созданию   механизма   прогнозирования потребностей в дополнительных платных услугах как родителей детского сада, таки социума.</a:t>
            </a:r>
          </a:p>
          <a:p>
            <a:pPr marL="609600" indent="-609600">
              <a:lnSpc>
                <a:spcPct val="80000"/>
              </a:lnSpc>
            </a:pPr>
            <a:endParaRPr lang="ru-RU" b="1" dirty="0" smtClean="0"/>
          </a:p>
          <a:p>
            <a:pPr marL="609600" indent="-609600">
              <a:lnSpc>
                <a:spcPct val="80000"/>
              </a:lnSpc>
            </a:pPr>
            <a:r>
              <a:rPr lang="ru-RU" b="1" dirty="0" smtClean="0"/>
              <a:t>расширять   спектр   дополнительных   платных   услуг,   создавать   и расширять      для      этого      материально-      техническую      базу, совершенствовать развивающую среду.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b="1" dirty="0" smtClean="0"/>
          </a:p>
          <a:p>
            <a:pPr marL="609600" indent="-609600">
              <a:lnSpc>
                <a:spcPct val="80000"/>
              </a:lnSpc>
            </a:pPr>
            <a:r>
              <a:rPr lang="ru-RU" b="1" dirty="0" smtClean="0"/>
              <a:t>отрабатывать   формы   контроля   за   качеством   предоставляемых платных услуг</a:t>
            </a:r>
            <a:r>
              <a:rPr lang="ru-RU" dirty="0" smtClean="0"/>
              <a:t>.</a:t>
            </a:r>
          </a:p>
          <a:p>
            <a:pPr marL="609600" indent="-609600">
              <a:lnSpc>
                <a:spcPct val="80000"/>
              </a:lnSpc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" name="Рисунок 7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8925" y="528935"/>
            <a:ext cx="2520281" cy="2033867"/>
          </a:xfrm>
          <a:prstGeom prst="rect">
            <a:avLst/>
          </a:prstGeom>
        </p:spPr>
      </p:pic>
      <p:pic>
        <p:nvPicPr>
          <p:cNvPr id="9" name="Рисунок 8" descr="oformlenie-2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6676245" y="4233810"/>
            <a:ext cx="2576393" cy="20338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245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«Ритмическая мозаика»</vt:lpstr>
      <vt:lpstr>«Веселые пальчики»</vt:lpstr>
      <vt:lpstr>Организация работы дополнительных услуг</vt:lpstr>
      <vt:lpstr>ПРЕЙСКУРАНТ   платных дополнительных образовательных услуг</vt:lpstr>
      <vt:lpstr>Перспективы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Админ</cp:lastModifiedBy>
  <cp:revision>39</cp:revision>
  <dcterms:created xsi:type="dcterms:W3CDTF">2016-02-06T11:35:54Z</dcterms:created>
  <dcterms:modified xsi:type="dcterms:W3CDTF">2017-10-05T15:40:13Z</dcterms:modified>
</cp:coreProperties>
</file>