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5BDF9-2C6E-4CE3-8682-E41C1B3842CF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52C4C-BB37-4ED9-A7AF-7A295C121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034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252C4C-BB37-4ED9-A7AF-7A295C121BB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988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252C4C-BB37-4ED9-A7AF-7A295C121BB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407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oonlight title.png"/>
          <p:cNvPicPr>
            <a:picLocks noChangeAspect="1"/>
          </p:cNvPicPr>
          <p:nvPr/>
        </p:nvPicPr>
        <p:blipFill>
          <a:blip r:embed="rId2"/>
          <a:srcRect l="6765" r="4151" b="4117"/>
          <a:stretch>
            <a:fillRect/>
          </a:stretch>
        </p:blipFill>
        <p:spPr>
          <a:xfrm>
            <a:off x="0" y="0"/>
            <a:ext cx="9144000" cy="6859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752600"/>
            <a:ext cx="5410200" cy="1801906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bg1"/>
                    </a:gs>
                    <a:gs pos="90000">
                      <a:schemeClr val="bg2">
                        <a:lumMod val="90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2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733800"/>
            <a:ext cx="4724400" cy="1676400"/>
          </a:xfrm>
        </p:spPr>
        <p:txBody>
          <a:bodyPr>
            <a:normAutofit/>
          </a:bodyPr>
          <a:lstStyle>
            <a:lvl1pPr marL="0" indent="0" algn="l">
              <a:buNone/>
              <a:defRPr sz="2200" kern="1200">
                <a:gradFill>
                  <a:gsLst>
                    <a:gs pos="0">
                      <a:schemeClr val="bg1"/>
                    </a:gs>
                    <a:gs pos="90000">
                      <a:schemeClr val="bg2">
                        <a:lumMod val="90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0" y="6347908"/>
            <a:ext cx="2133600" cy="182880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CDC8FCCA-DD83-4C40-9EB2-35369627A695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544234"/>
            <a:ext cx="2895600" cy="182880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" y="6511960"/>
            <a:ext cx="1066800" cy="21515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56174E-F8D3-4E9A-A8DD-AD1374FE2C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6438" y="1981201"/>
            <a:ext cx="5325315" cy="38413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8FCCA-DD83-4C40-9EB2-35369627A695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174E-F8D3-4E9A-A8DD-AD1374FE2C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793751"/>
            <a:ext cx="1371600" cy="5041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6438" y="793751"/>
            <a:ext cx="4500562" cy="5041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8FCCA-DD83-4C40-9EB2-35369627A695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174E-F8D3-4E9A-A8DD-AD1374FE2C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8FCCA-DD83-4C40-9EB2-35369627A695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174E-F8D3-4E9A-A8DD-AD1374FE2C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oonlight section.png"/>
          <p:cNvPicPr>
            <a:picLocks noChangeAspect="1"/>
          </p:cNvPicPr>
          <p:nvPr/>
        </p:nvPicPr>
        <p:blipFill>
          <a:blip r:embed="rId2"/>
          <a:srcRect l="6389" r="4959" b="27051"/>
          <a:stretch>
            <a:fillRect/>
          </a:stretch>
        </p:blipFill>
        <p:spPr>
          <a:xfrm>
            <a:off x="0" y="0"/>
            <a:ext cx="9144000" cy="68587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438400"/>
            <a:ext cx="7772400" cy="1362075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bg1"/>
                    </a:gs>
                    <a:gs pos="90000">
                      <a:schemeClr val="bg2">
                        <a:lumMod val="90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2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3886200"/>
            <a:ext cx="7772400" cy="941294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000" kern="1200">
                <a:gradFill>
                  <a:gsLst>
                    <a:gs pos="0">
                      <a:schemeClr val="bg1"/>
                    </a:gs>
                    <a:gs pos="90000">
                      <a:schemeClr val="bg2">
                        <a:lumMod val="90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8FCCA-DD83-4C40-9EB2-35369627A695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174E-F8D3-4E9A-A8DD-AD1374FE2C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oonlight - two content.png"/>
          <p:cNvPicPr>
            <a:picLocks noChangeAspect="1"/>
          </p:cNvPicPr>
          <p:nvPr/>
        </p:nvPicPr>
        <p:blipFill>
          <a:blip r:embed="rId2"/>
          <a:srcRect l="2281" t="1035" r="4562"/>
          <a:stretch>
            <a:fillRect/>
          </a:stretch>
        </p:blipFill>
        <p:spPr>
          <a:xfrm>
            <a:off x="0" y="0"/>
            <a:ext cx="9144000" cy="6854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92162"/>
            <a:ext cx="6019799" cy="8080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6438" y="2003425"/>
            <a:ext cx="2971800" cy="383222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2003425"/>
            <a:ext cx="2971800" cy="38322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8FCCA-DD83-4C40-9EB2-35369627A695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174E-F8D3-4E9A-A8DD-AD1374FE2C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oonlight - two content.png"/>
          <p:cNvPicPr>
            <a:picLocks noChangeAspect="1"/>
          </p:cNvPicPr>
          <p:nvPr/>
        </p:nvPicPr>
        <p:blipFill>
          <a:blip r:embed="rId2"/>
          <a:srcRect l="2281" t="1035" r="4562"/>
          <a:stretch>
            <a:fillRect/>
          </a:stretch>
        </p:blipFill>
        <p:spPr>
          <a:xfrm>
            <a:off x="0" y="0"/>
            <a:ext cx="9144000" cy="6854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92162"/>
            <a:ext cx="6019799" cy="80803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700960"/>
            <a:ext cx="2971800" cy="750887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1200" y="2541494"/>
            <a:ext cx="2971800" cy="329415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199" y="1700960"/>
            <a:ext cx="2971800" cy="750887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2541494"/>
            <a:ext cx="2971800" cy="329415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8FCCA-DD83-4C40-9EB2-35369627A695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174E-F8D3-4E9A-A8DD-AD1374FE2C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8FCCA-DD83-4C40-9EB2-35369627A695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174E-F8D3-4E9A-A8DD-AD1374FE2C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8FCCA-DD83-4C40-9EB2-35369627A695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174E-F8D3-4E9A-A8DD-AD1374FE2C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oonlight - two content.png"/>
          <p:cNvPicPr>
            <a:picLocks noChangeAspect="1"/>
          </p:cNvPicPr>
          <p:nvPr/>
        </p:nvPicPr>
        <p:blipFill>
          <a:blip r:embed="rId2"/>
          <a:srcRect l="2281" t="1035" r="4562"/>
          <a:stretch>
            <a:fillRect/>
          </a:stretch>
        </p:blipFill>
        <p:spPr>
          <a:xfrm>
            <a:off x="0" y="0"/>
            <a:ext cx="9144000" cy="6854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033272"/>
            <a:ext cx="1298448" cy="262432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371600"/>
            <a:ext cx="4953000" cy="3886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27248" y="5486400"/>
            <a:ext cx="4498848" cy="75895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8FCCA-DD83-4C40-9EB2-35369627A695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174E-F8D3-4E9A-A8DD-AD1374FE2C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oonlight - two content.png"/>
          <p:cNvPicPr>
            <a:picLocks noChangeAspect="1"/>
          </p:cNvPicPr>
          <p:nvPr/>
        </p:nvPicPr>
        <p:blipFill>
          <a:blip r:embed="rId2"/>
          <a:srcRect l="2281" t="1035" r="4562"/>
          <a:stretch>
            <a:fillRect/>
          </a:stretch>
        </p:blipFill>
        <p:spPr>
          <a:xfrm>
            <a:off x="0" y="0"/>
            <a:ext cx="9144000" cy="6854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33462"/>
            <a:ext cx="1295400" cy="26241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05000" y="914400"/>
            <a:ext cx="5486400" cy="4495800"/>
          </a:xfrm>
          <a:prstGeom prst="ellipse">
            <a:avLst/>
          </a:prstGeom>
          <a:effectLst>
            <a:innerShdw blurRad="254000">
              <a:schemeClr val="tx1"/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24200" y="5486400"/>
            <a:ext cx="4495800" cy="76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8FCCA-DD83-4C40-9EB2-35369627A695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174E-F8D3-4E9A-A8DD-AD1374FE2C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oonlight master 2.png"/>
          <p:cNvPicPr>
            <a:picLocks noChangeAspect="1"/>
          </p:cNvPicPr>
          <p:nvPr/>
        </p:nvPicPr>
        <p:blipFill>
          <a:blip r:embed="rId13"/>
          <a:srcRect l="2391" t="1099" r="198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1" y="792162"/>
            <a:ext cx="5311562" cy="808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981201"/>
            <a:ext cx="5015753" cy="384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347908"/>
            <a:ext cx="21336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fld id="{CDC8FCCA-DD83-4C40-9EB2-35369627A695}" type="datetimeFigureOut">
              <a:rPr lang="ru-RU" smtClean="0"/>
              <a:t>28.01.2013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544234"/>
            <a:ext cx="28956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6033246"/>
            <a:ext cx="1066800" cy="2151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bg2"/>
                </a:solidFill>
              </a:defRPr>
            </a:lvl1pPr>
          </a:lstStyle>
          <a:p>
            <a:fld id="{E756174E-F8D3-4E9A-A8DD-AD1374FE2C7E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effectLst>
            <a:reflection blurRad="6350" stA="55000" endA="300" endPos="2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200"/>
        </a:spcBef>
        <a:buClr>
          <a:schemeClr val="bg2"/>
        </a:buClr>
        <a:buFontTx/>
        <a:buBlip>
          <a:blip r:embed="rId14"/>
        </a:buBlip>
        <a:defRPr sz="22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1200"/>
        </a:spcBef>
        <a:buFontTx/>
        <a:buBlip>
          <a:blip r:embed="rId15"/>
        </a:buBlip>
        <a:defRPr sz="20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1200"/>
        </a:spcBef>
        <a:buFontTx/>
        <a:buBlip>
          <a:blip r:embed="rId15"/>
        </a:buBlip>
        <a:defRPr sz="20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1200"/>
        </a:spcBef>
        <a:buFontTx/>
        <a:buBlip>
          <a:blip r:embed="rId15"/>
        </a:buBlip>
        <a:defRPr sz="20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1200"/>
        </a:spcBef>
        <a:buFontTx/>
        <a:buBlip>
          <a:blip r:embed="rId15"/>
        </a:buBlip>
        <a:defRPr sz="2000" kern="1200">
          <a:gradFill>
            <a:gsLst>
              <a:gs pos="0">
                <a:schemeClr val="bg1"/>
              </a:gs>
              <a:gs pos="90000">
                <a:schemeClr val="bg2">
                  <a:lumMod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971600" y="152056"/>
            <a:ext cx="6768752" cy="1332728"/>
          </a:xfrm>
          <a:prstGeom prst="ribbon2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err="1"/>
              <a:t>Тәмамлык</a:t>
            </a:r>
            <a:endParaRPr lang="ru-RU" sz="5400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58256" y="1607953"/>
            <a:ext cx="8424936" cy="5256584"/>
          </a:xfrm>
          <a:prstGeom prst="horizontalScroll">
            <a:avLst>
              <a:gd name="adj" fmla="val 13927"/>
            </a:avLst>
          </a:prstGeom>
          <a:solidFill>
            <a:schemeClr val="accent6">
              <a:lumMod val="60000"/>
              <a:lumOff val="40000"/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Эш-хәрәкәт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белдерүче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сүзгә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ияреп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килгән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ӊ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үтәлүенә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бәйле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предметны,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затны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күрсәткән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иярчен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кисәк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Исем</a:t>
            </a:r>
            <a:r>
              <a:rPr lang="ru-RU" sz="3200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яки </a:t>
            </a:r>
            <a:r>
              <a:rPr lang="ru-RU" sz="3200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исем</a:t>
            </a:r>
            <a:r>
              <a:rPr lang="ru-RU" sz="3200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мәгънәсендә</a:t>
            </a:r>
            <a:r>
              <a:rPr lang="ru-RU" sz="3200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килгән</a:t>
            </a:r>
            <a:r>
              <a:rPr lang="ru-RU" sz="3200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сүзләр</a:t>
            </a:r>
            <a:r>
              <a:rPr lang="ru-RU" sz="3200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белдерелә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барлык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кыек</a:t>
            </a:r>
            <a:r>
              <a:rPr lang="ru-RU" sz="3200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килеш</a:t>
            </a:r>
            <a:r>
              <a:rPr lang="ru-RU" sz="3200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сорауларына</a:t>
            </a:r>
            <a:r>
              <a:rPr lang="ru-RU" sz="3200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бәйлекләр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килгән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сорауларга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җавап</a:t>
            </a:r>
            <a:r>
              <a:rPr lang="ru-RU" sz="32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бирә</a:t>
            </a:r>
            <a:r>
              <a:rPr lang="ru-RU" b="1" i="1" dirty="0">
                <a:solidFill>
                  <a:schemeClr val="accent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621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60648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Әти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хат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укый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җөмләсендә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билгеләнгән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сүз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ия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       б) туры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тәмамлык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      в)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кыек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тәмамлык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019230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Сөйләүче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билгелерәк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булган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әйбер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турында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әйткәндә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туры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баш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килештәге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исем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төшем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килешендәге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исем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икесе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белдерелә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3687" y="4005064"/>
            <a:ext cx="87606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Туры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кыек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тәмамлыклары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булган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җөмлә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Зөһрә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Илнурны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авызын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ачкан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килеш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тыӊлады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Зөһрәне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ӊ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күзләренә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туры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карарга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кыймады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Зөһрә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әнисенә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Илнурны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әләкләү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йөгереп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китте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406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1547664" y="242356"/>
            <a:ext cx="5760640" cy="810380"/>
          </a:xfrm>
          <a:prstGeom prst="ribbon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Ачкыч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052736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а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а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в;</a:t>
            </a:r>
          </a:p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а;</a:t>
            </a:r>
          </a:p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а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в;</a:t>
            </a:r>
          </a:p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б;</a:t>
            </a:r>
          </a:p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 б;</a:t>
            </a:r>
          </a:p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C:\Users\Рамзия\Pictures\fe520e50b1e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74" y="2000250"/>
            <a:ext cx="4939233" cy="430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05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ibbon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Ачкыч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Рамзия\Pictures\fe520e50b1e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74" y="2000250"/>
            <a:ext cx="4939233" cy="430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552" y="2690336"/>
            <a:ext cx="63184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б;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в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в;</a:t>
            </a:r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б;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20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9143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но 1 1"/>
          <p:cNvSpPr/>
          <p:nvPr/>
        </p:nvSpPr>
        <p:spPr>
          <a:xfrm>
            <a:off x="0" y="404664"/>
            <a:ext cx="2396504" cy="2448272"/>
          </a:xfrm>
          <a:prstGeom prst="irregularSeal1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Кемгә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ятно 1 2"/>
          <p:cNvSpPr/>
          <p:nvPr/>
        </p:nvSpPr>
        <p:spPr>
          <a:xfrm>
            <a:off x="2810604" y="1"/>
            <a:ext cx="2985532" cy="2515358"/>
          </a:xfrm>
          <a:prstGeom prst="irregularSeal1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Кем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хакына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Пятно 1 3"/>
          <p:cNvSpPr/>
          <p:nvPr/>
        </p:nvSpPr>
        <p:spPr>
          <a:xfrm>
            <a:off x="5796136" y="0"/>
            <a:ext cx="2930624" cy="2136304"/>
          </a:xfrm>
          <a:prstGeom prst="irregularSeal1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Кем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5" name="Пятно 1 4"/>
          <p:cNvSpPr/>
          <p:nvPr/>
        </p:nvSpPr>
        <p:spPr>
          <a:xfrm>
            <a:off x="2655088" y="2276872"/>
            <a:ext cx="3141047" cy="2952328"/>
          </a:xfrm>
          <a:prstGeom prst="irregularSeal1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Нәрсәгә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/>
              <a:t> </a:t>
            </a:r>
          </a:p>
        </p:txBody>
      </p:sp>
      <p:sp>
        <p:nvSpPr>
          <p:cNvPr id="6" name="Пятно 1 5"/>
          <p:cNvSpPr/>
          <p:nvPr/>
        </p:nvSpPr>
        <p:spPr>
          <a:xfrm>
            <a:off x="5391393" y="1988841"/>
            <a:ext cx="3645103" cy="2282552"/>
          </a:xfrm>
          <a:prstGeom prst="irregularSeal1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Нәрсә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7" name="Пятно 1 6"/>
          <p:cNvSpPr/>
          <p:nvPr/>
        </p:nvSpPr>
        <p:spPr>
          <a:xfrm>
            <a:off x="179512" y="3130117"/>
            <a:ext cx="2631092" cy="3611251"/>
          </a:xfrm>
          <a:prstGeom prst="irregularSeal1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Кемдә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Пятно 1 7"/>
          <p:cNvSpPr/>
          <p:nvPr/>
        </p:nvSpPr>
        <p:spPr>
          <a:xfrm>
            <a:off x="5976156" y="4209390"/>
            <a:ext cx="3060340" cy="2648610"/>
          </a:xfrm>
          <a:prstGeom prst="irregularSeal1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Кемне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3347864" y="5085184"/>
            <a:ext cx="1589777" cy="1634480"/>
          </a:xfrm>
          <a:prstGeom prst="irregularSeal1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err="1"/>
              <a:t>Һ.б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164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04664"/>
            <a:ext cx="8676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Туган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телдә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нәрсәдә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уку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бәхетен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нәрсәне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берни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алыштыра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алмый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Ш.Галиев</a:t>
            </a:r>
            <a:r>
              <a:rPr lang="ru-RU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)             </a:t>
            </a:r>
            <a:endParaRPr lang="ru-RU" sz="32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44824"/>
            <a:ext cx="8280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Халкыбыз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ягына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нәрсәгә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булган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мәхәббәтен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нәрсәсен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көйгә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нәрсәгә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салып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җырлый</a:t>
            </a:r>
            <a:r>
              <a:rPr lang="ru-RU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               (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Г.Бәширов</a:t>
            </a:r>
            <a:r>
              <a:rPr lang="ru-RU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5785" y="3573016"/>
            <a:ext cx="82726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Корыч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нәрсә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җәрәхәтләнеп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беткән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дала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өстендә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язгы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кояш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балкый</a:t>
            </a:r>
            <a:r>
              <a:rPr lang="ru-RU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( </a:t>
            </a:r>
            <a:r>
              <a:rPr lang="ru-RU" sz="32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И.Гази</a:t>
            </a:r>
            <a:r>
              <a:rPr lang="ru-RU" sz="32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9759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0" y="2520347"/>
            <a:ext cx="4499992" cy="4221019"/>
          </a:xfrm>
          <a:prstGeom prst="verticalScroll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турыдан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-туры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төшкән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объект.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Төшем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килеше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кушымчасы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алган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яки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ихтималы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булган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тәмамлык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4499992" y="2636981"/>
            <a:ext cx="4644008" cy="4104385"/>
          </a:xfrm>
          <a:prstGeom prst="verticalScroll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турыдан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-туры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аӊа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төшмәгән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Ияртүче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сүзгә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Ю.к.,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Ч.к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.-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в.к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кушымчалары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бәйлек,бәйлек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сүзләр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ярдәмендә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иярүче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тәмамлык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Лента лицом вверх 3"/>
          <p:cNvSpPr/>
          <p:nvPr/>
        </p:nvSpPr>
        <p:spPr>
          <a:xfrm>
            <a:off x="395118" y="267982"/>
            <a:ext cx="2840324" cy="1021755"/>
          </a:xfrm>
          <a:prstGeom prst="ribbon2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Туры 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420007" y="154194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7171020" y="1567491"/>
            <a:ext cx="484632" cy="9528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Лента лицом вверх 10"/>
          <p:cNvSpPr/>
          <p:nvPr/>
        </p:nvSpPr>
        <p:spPr>
          <a:xfrm>
            <a:off x="5868144" y="267982"/>
            <a:ext cx="2952328" cy="1072786"/>
          </a:xfrm>
          <a:prstGeom prst="ribbon2">
            <a:avLst>
              <a:gd name="adj1" fmla="val 14086"/>
              <a:gd name="adj2" fmla="val 50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Кыек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49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773415"/>
            <a:ext cx="872257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Сөйләгәчтен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кыйссаны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тарагымны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әни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.(Г.Т.)</a:t>
            </a:r>
          </a:p>
          <a:p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Шуны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тел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хакында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язган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мәкаләләрендә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исбат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итә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.(Г.А.)</a:t>
            </a:r>
          </a:p>
          <a:p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3.Кеше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чын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мәхәббәтне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теләүдән,сагынудан,өмет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итүдән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туктый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алмый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.(Ә.Е.)</a:t>
            </a:r>
          </a:p>
          <a:p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Гөлләр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сине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назлап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сөяр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Кояш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көлеп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башын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ияр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(М.Җ.)</a:t>
            </a:r>
          </a:p>
        </p:txBody>
      </p:sp>
      <p:sp>
        <p:nvSpPr>
          <p:cNvPr id="4" name="Лента лицом вниз 3"/>
          <p:cNvSpPr/>
          <p:nvPr/>
        </p:nvSpPr>
        <p:spPr>
          <a:xfrm>
            <a:off x="395536" y="0"/>
            <a:ext cx="8568952" cy="1412776"/>
          </a:xfrm>
          <a:prstGeom prst="ribbon">
            <a:avLst>
              <a:gd name="adj1" fmla="val 16667"/>
              <a:gd name="adj2" fmla="val 75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Туры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кыек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тәмамлыкларны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табыгыз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Рамзия\Pictures\fe520e50b1e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581128"/>
            <a:ext cx="2369446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02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052736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 а)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Кыйссаны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нәрсәне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?)- туры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тәмамлык,Т.к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., б)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тарагымны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нәрсәне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?)- туры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тәм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-к, Т.к.;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0464" y="2276872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2.а)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Шуны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нәрсәне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?)- туры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тәм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-к, Т.к.; б)тел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хакында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нәрсә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хакында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?)-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кыек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тәм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-к,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исем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бәйлек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6468" y="3982512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а)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Мәхәббәтне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нәрсәне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?)- туры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тәм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-к, Т.к.; б)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теләүдән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сагынудан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өмет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итүдән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нәрсәдән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?)-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кыек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тәм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-к,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Ч.к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2472" y="5498617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а) Сине(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кемне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?)-туры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тәм-к,Т.к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., б)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башын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нәрсәсен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?)-туры 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тәм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-к, Т.к.</a:t>
            </a:r>
          </a:p>
        </p:txBody>
      </p:sp>
      <p:sp>
        <p:nvSpPr>
          <p:cNvPr id="7" name="Лента лицом вниз 6"/>
          <p:cNvSpPr/>
          <p:nvPr/>
        </p:nvSpPr>
        <p:spPr>
          <a:xfrm>
            <a:off x="611560" y="0"/>
            <a:ext cx="7625932" cy="1017312"/>
          </a:xfrm>
          <a:prstGeom prst="ribbon">
            <a:avLst>
              <a:gd name="adj1" fmla="val 21482"/>
              <a:gd name="adj2" fmla="val 50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4800" dirty="0" err="1" smtClean="0"/>
              <a:t>Ачкыч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46535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3613" y="4766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Тәмамлыклар</a:t>
            </a:r>
            <a:r>
              <a:rPr lang="ru-RU" dirty="0"/>
              <a:t> </a:t>
            </a:r>
            <a:r>
              <a:rPr lang="ru-RU" dirty="0" err="1"/>
              <a:t>кулланып</a:t>
            </a:r>
            <a:r>
              <a:rPr lang="ru-RU" dirty="0"/>
              <a:t>, </a:t>
            </a:r>
            <a:r>
              <a:rPr lang="ru-RU" dirty="0" err="1"/>
              <a:t>рәсем</a:t>
            </a:r>
            <a:r>
              <a:rPr lang="ru-RU" dirty="0"/>
              <a:t> </a:t>
            </a:r>
            <a:r>
              <a:rPr lang="ru-RU" dirty="0" err="1"/>
              <a:t>буенча</a:t>
            </a:r>
            <a:r>
              <a:rPr lang="ru-RU" dirty="0"/>
              <a:t> </a:t>
            </a:r>
            <a:r>
              <a:rPr lang="ru-RU" dirty="0" err="1"/>
              <a:t>хикәя</a:t>
            </a:r>
            <a:r>
              <a:rPr lang="ru-RU" dirty="0"/>
              <a:t> </a:t>
            </a:r>
            <a:r>
              <a:rPr lang="ru-RU" dirty="0" err="1"/>
              <a:t>төзегез</a:t>
            </a:r>
            <a:endParaRPr lang="ru-RU" dirty="0"/>
          </a:p>
        </p:txBody>
      </p:sp>
      <p:sp>
        <p:nvSpPr>
          <p:cNvPr id="3" name="Лента лицом вниз 2"/>
          <p:cNvSpPr/>
          <p:nvPr/>
        </p:nvSpPr>
        <p:spPr>
          <a:xfrm>
            <a:off x="0" y="241485"/>
            <a:ext cx="9144000" cy="1116704"/>
          </a:xfrm>
          <a:prstGeom prst="ribbon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Тәмамлыклар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кулланып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рәсем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хикәя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төзегез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556792"/>
            <a:ext cx="8128000" cy="512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1052736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Тәмамлык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җөмләне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ӊ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фигыль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белдерелгән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кисәген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исем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белдергән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кисәген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теләсә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кайсы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сүз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төркеме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белдерелгән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кисәкне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ачыклый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Лента лицом вниз 5"/>
          <p:cNvSpPr/>
          <p:nvPr/>
        </p:nvSpPr>
        <p:spPr>
          <a:xfrm>
            <a:off x="2051720" y="153432"/>
            <a:ext cx="5760640" cy="899304"/>
          </a:xfrm>
          <a:prstGeom prst="ribbon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dirty="0" smtClean="0"/>
              <a:t>    ТЕСТ</a:t>
            </a:r>
            <a:endParaRPr lang="ru-RU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0234" y="3284984"/>
            <a:ext cx="81742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Тәмамлыкны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ӊ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ике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               б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өч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               в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дүрт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төре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бар.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509120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Туры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тәмамлык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баш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килештәге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төшем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килешендәге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баш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төшем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килешендәге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исемнәр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исемләшкән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сүз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төркемнәре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белдерелә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Рамзия\Pictures\fe520e50b1e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000500"/>
            <a:ext cx="2210682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9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1376" y="11659"/>
            <a:ext cx="87129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Туры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тәмамлык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эш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төшә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торган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туры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объектны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эшне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ӊ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кыек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объектын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икесен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белдерә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1376" y="1844824"/>
            <a:ext cx="85837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Сагындырды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әнкәемне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ӊ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иркәләп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уятуы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җөмләсендәге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бирелгән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сүз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аергыч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      б) 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тәмамлык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  в)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ия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булып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килгән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8516" y="3289037"/>
            <a:ext cx="89254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тагын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күзләрен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ачты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җөмләсендә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билгеләнгән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сүз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чыгыш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килешендәге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исем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белдерелгән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кыек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тәм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баш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килештәге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исем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белдерелгән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туры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-к;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төшем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килешендәге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исем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белдерелгән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туры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-к.     </a:t>
            </a:r>
          </a:p>
        </p:txBody>
      </p:sp>
    </p:spTree>
    <p:extLst>
      <p:ext uri="{BB962C8B-B14F-4D97-AF65-F5344CB8AC3E}">
        <p14:creationId xmlns:p14="http://schemas.microsoft.com/office/powerpoint/2010/main" val="113868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onlight">
  <a:themeElements>
    <a:clrScheme name="Moonlight">
      <a:dk1>
        <a:srgbClr val="595959"/>
      </a:dk1>
      <a:lt1>
        <a:srgbClr val="FFFFFF"/>
      </a:lt1>
      <a:dk2>
        <a:srgbClr val="2AB7FF"/>
      </a:dk2>
      <a:lt2>
        <a:srgbClr val="DBE5F1"/>
      </a:lt2>
      <a:accent1>
        <a:srgbClr val="20378C"/>
      </a:accent1>
      <a:accent2>
        <a:srgbClr val="A20000"/>
      </a:accent2>
      <a:accent3>
        <a:srgbClr val="534088"/>
      </a:accent3>
      <a:accent4>
        <a:srgbClr val="2D9123"/>
      </a:accent4>
      <a:accent5>
        <a:srgbClr val="7E2C80"/>
      </a:accent5>
      <a:accent6>
        <a:srgbClr val="4A4EC5"/>
      </a:accent6>
      <a:hlink>
        <a:srgbClr val="BBECFF"/>
      </a:hlink>
      <a:folHlink>
        <a:srgbClr val="DDDDDD"/>
      </a:folHlink>
    </a:clrScheme>
    <a:fontScheme name="Moonlight">
      <a:maj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onlight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50000"/>
              </a:schemeClr>
            </a:gs>
            <a:gs pos="35000">
              <a:schemeClr val="phClr">
                <a:tint val="80000"/>
                <a:satMod val="200000"/>
              </a:schemeClr>
            </a:gs>
            <a:gs pos="100000">
              <a:schemeClr val="phClr">
                <a:tint val="75000"/>
                <a:satMod val="250000"/>
              </a:schemeClr>
            </a:gs>
          </a:gsLst>
          <a:path path="rect">
            <a:fillToRect l="100000" t="100000"/>
          </a:path>
        </a:gradFill>
        <a:gradFill rotWithShape="1">
          <a:gsLst>
            <a:gs pos="0">
              <a:schemeClr val="phClr">
                <a:shade val="60000"/>
                <a:satMod val="150000"/>
              </a:schemeClr>
            </a:gs>
            <a:gs pos="80000">
              <a:schemeClr val="phClr">
                <a:shade val="100000"/>
                <a:satMod val="130000"/>
              </a:schemeClr>
            </a:gs>
            <a:gs pos="100000">
              <a:schemeClr val="phClr">
                <a:tint val="9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6350" cap="flat" cmpd="sng" algn="ctr">
          <a:solidFill>
            <a:schemeClr val="phClr">
              <a:shade val="95000"/>
              <a:satMod val="115000"/>
            </a:schemeClr>
          </a:solidFill>
          <a:prstDash val="solid"/>
        </a:ln>
        <a:ln w="12700" cap="flat" cmpd="sng" algn="ctr">
          <a:solidFill>
            <a:schemeClr val="phClr">
              <a:satMod val="110000"/>
            </a:schemeClr>
          </a:solidFill>
          <a:prstDash val="solid"/>
        </a:ln>
        <a:ln w="25400" cap="flat" cmpd="sng" algn="ctr">
          <a:solidFill>
            <a:schemeClr val="phClr">
              <a:shade val="90000"/>
              <a:satMod val="115000"/>
            </a:schemeClr>
          </a:solidFill>
          <a:prstDash val="solid"/>
        </a:ln>
      </a:lnStyleLst>
      <a:effectStyleLst>
        <a:effectStyle>
          <a:effectLst>
            <a:outerShdw blurRad="50800" dist="25400" dir="5400000" sx="101000" sy="101000" algn="ctr" rotWithShape="0">
              <a:srgbClr val="000000">
                <a:alpha val="60000"/>
              </a:srgbClr>
            </a:outerShdw>
          </a:effectLst>
        </a:effectStyle>
        <a:effectStyle>
          <a:effectLst>
            <a:innerShdw blurRad="76200" dist="25400" dir="13500000">
              <a:srgbClr val="000000">
                <a:alpha val="60000"/>
              </a:srgbClr>
            </a:innerShdw>
          </a:effectLst>
          <a:scene3d>
            <a:camera prst="orthographicFront">
              <a:rot lat="0" lon="0" rev="0"/>
            </a:camera>
            <a:lightRig rig="balanced" dir="tl">
              <a:rot lat="0" lon="0" rev="4200000"/>
            </a:lightRig>
          </a:scene3d>
          <a:sp3d>
            <a:bevelT w="25400" h="12700" prst="softRound"/>
          </a:sp3d>
        </a:effectStyle>
        <a:effectStyle>
          <a:effectLst>
            <a:innerShdw blurRad="76200" dist="25400" dir="13500000">
              <a:srgbClr val="000000">
                <a:alpha val="60000"/>
              </a:srgbClr>
            </a:innerShdw>
            <a:softEdge rad="3175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lumMod val="90000"/>
              </a:schemeClr>
            </a:gs>
            <a:gs pos="30000">
              <a:schemeClr val="phClr">
                <a:lumMod val="75000"/>
              </a:schemeClr>
            </a:gs>
            <a:gs pos="100000">
              <a:schemeClr val="phClr">
                <a:lumMod val="1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lumMod val="90000"/>
              </a:schemeClr>
            </a:gs>
            <a:gs pos="30000">
              <a:schemeClr val="phClr">
                <a:lumMod val="75000"/>
              </a:schemeClr>
            </a:gs>
            <a:gs pos="100000">
              <a:schemeClr val="phClr">
                <a:lumMod val="10000"/>
              </a:schemeClr>
            </a:gs>
          </a:gsLst>
          <a:path path="rect">
            <a:fillToRect l="100000" t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TC010258014[[fn=Лунный свет]]</Template>
  <TotalTime>272</TotalTime>
  <Words>637</Words>
  <Application>Microsoft Office PowerPoint</Application>
  <PresentationFormat>Экран (4:3)</PresentationFormat>
  <Paragraphs>90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Moonlight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Ачкыч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Рамзия</dc:creator>
  <cp:lastModifiedBy>Люзия</cp:lastModifiedBy>
  <cp:revision>34</cp:revision>
  <cp:lastPrinted>2013-01-28T14:46:39Z</cp:lastPrinted>
  <dcterms:created xsi:type="dcterms:W3CDTF">2010-11-25T15:24:05Z</dcterms:created>
  <dcterms:modified xsi:type="dcterms:W3CDTF">2013-01-28T14:52:03Z</dcterms:modified>
</cp:coreProperties>
</file>