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5" y="2614215"/>
            <a:ext cx="3012766" cy="216024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732" y="2558081"/>
            <a:ext cx="2904698" cy="205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90" y="2420888"/>
            <a:ext cx="288032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44372"/>
            <a:ext cx="3333792" cy="223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94" y="62344"/>
            <a:ext cx="3387313" cy="229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62344"/>
            <a:ext cx="2748558" cy="229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53136"/>
            <a:ext cx="2820566" cy="197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078" y="4581128"/>
            <a:ext cx="3079654" cy="20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732" y="4581128"/>
            <a:ext cx="2895298" cy="20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2514600"/>
            <a:ext cx="3006067" cy="213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293103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62428" y="304075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№333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609036"/>
            <a:ext cx="819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2696424"/>
            <a:ext cx="936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№333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5013176"/>
            <a:ext cx="819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№333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75857" y="2655856"/>
            <a:ext cx="97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131839" y="5013176"/>
            <a:ext cx="85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№333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137907" y="5013176"/>
            <a:ext cx="882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№333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20" y="144620"/>
            <a:ext cx="1521588" cy="2150935"/>
          </a:xfrm>
          <a:prstGeom prst="rect">
            <a:avLst/>
          </a:prstGeom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410" y="129859"/>
            <a:ext cx="15240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8301" y="537967"/>
            <a:ext cx="1461585" cy="194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69" y="2514600"/>
            <a:ext cx="1585639" cy="2066832"/>
          </a:xfrm>
          <a:prstGeom prst="rect">
            <a:avLst/>
          </a:prstGeom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50" y="2551672"/>
            <a:ext cx="15906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1" y="2604881"/>
            <a:ext cx="15906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850" y="4774455"/>
            <a:ext cx="1524000" cy="1739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50" y="4686839"/>
            <a:ext cx="1524000" cy="190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093" y="4630453"/>
            <a:ext cx="1524000" cy="19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300191" y="537967"/>
            <a:ext cx="1012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521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2880320" cy="1944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54"/>
            <a:ext cx="288032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06077"/>
            <a:ext cx="2880320" cy="202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682" y="2312987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9" y="4518404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39" y="2085093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128" y="2235479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523503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55404"/>
            <a:ext cx="27368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147990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98047" y="2505670"/>
            <a:ext cx="1048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4477" y="225772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444208" y="2442388"/>
            <a:ext cx="100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4477" y="4725144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98047" y="4725144"/>
            <a:ext cx="104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4725144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БИЛЕТ №333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44207" y="332656"/>
            <a:ext cx="100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73" y="106077"/>
            <a:ext cx="1643633" cy="1944216"/>
          </a:xfrm>
          <a:prstGeom prst="rect">
            <a:avLst/>
          </a:prstGeom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45" y="2578816"/>
            <a:ext cx="1646237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9" y="261990"/>
            <a:ext cx="1646237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7" y="290590"/>
            <a:ext cx="1595478" cy="1936726"/>
          </a:xfrm>
          <a:prstGeom prst="rect">
            <a:avLst/>
          </a:prstGeom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73" y="2328670"/>
            <a:ext cx="1646237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216" y="2534472"/>
            <a:ext cx="15970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877" y="4725144"/>
            <a:ext cx="15970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45" y="4818442"/>
            <a:ext cx="15970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18441"/>
            <a:ext cx="159702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84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" y="24994"/>
            <a:ext cx="2958301" cy="217987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5" y="5669"/>
            <a:ext cx="2880320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249" y="92865"/>
            <a:ext cx="3176587" cy="204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09" y="2163264"/>
            <a:ext cx="31765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91" y="2124417"/>
            <a:ext cx="31765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776" y="2204864"/>
            <a:ext cx="2977209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302" y="4514836"/>
            <a:ext cx="31765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378" y="4387677"/>
            <a:ext cx="272549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828" y="4514835"/>
            <a:ext cx="31765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05378" y="92865"/>
            <a:ext cx="962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883828" y="188640"/>
            <a:ext cx="1136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42088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105378" y="2348880"/>
            <a:ext cx="81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572" y="2348880"/>
            <a:ext cx="9017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209" y="4514836"/>
            <a:ext cx="9017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919" y="4387677"/>
            <a:ext cx="9017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828" y="4514836"/>
            <a:ext cx="90170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10" y="287740"/>
            <a:ext cx="1948318" cy="1718861"/>
          </a:xfrm>
          <a:prstGeom prst="rect">
            <a:avLst/>
          </a:prstGeom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314" y="237443"/>
            <a:ext cx="195103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7728"/>
            <a:ext cx="1951037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27370"/>
            <a:ext cx="1690114" cy="1936030"/>
          </a:xfrm>
          <a:prstGeom prst="rect">
            <a:avLst/>
          </a:prstGeom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750" y="2331413"/>
            <a:ext cx="1695450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065" y="2414090"/>
            <a:ext cx="1695450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34" y="4481136"/>
            <a:ext cx="1540383" cy="2181074"/>
          </a:xfrm>
          <a:prstGeom prst="rect">
            <a:avLst/>
          </a:prstGeom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182" y="4387676"/>
            <a:ext cx="1543050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790" y="4441321"/>
            <a:ext cx="1543050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54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115" y="47101"/>
            <a:ext cx="3168352" cy="23017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101"/>
            <a:ext cx="3024336" cy="230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60649"/>
            <a:ext cx="288032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5" y="2386013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474" y="2302600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115" y="2412622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8" y="4590833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78" y="4622800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231" y="4567397"/>
            <a:ext cx="2878137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1695" y="260649"/>
            <a:ext cx="100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48978" y="260649"/>
            <a:ext cx="918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85598" y="214482"/>
            <a:ext cx="807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Билет </a:t>
            </a:r>
            <a:endParaRPr lang="ru-RU" dirty="0" smtClean="0"/>
          </a:p>
          <a:p>
            <a:r>
              <a:rPr lang="ru-RU" dirty="0" smtClean="0"/>
              <a:t>№</a:t>
            </a:r>
            <a:r>
              <a:rPr lang="ru-RU" dirty="0"/>
              <a:t>333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89450" y="2975462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5125" y="2636912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Билет</a:t>
            </a:r>
          </a:p>
          <a:p>
            <a:r>
              <a:rPr lang="ru-RU" dirty="0" smtClean="0"/>
              <a:t> </a:t>
            </a:r>
            <a:r>
              <a:rPr lang="ru-RU" dirty="0"/>
              <a:t>№333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2636912"/>
            <a:ext cx="864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Билет </a:t>
            </a:r>
            <a:endParaRPr lang="ru-RU" dirty="0" smtClean="0"/>
          </a:p>
          <a:p>
            <a:r>
              <a:rPr lang="ru-RU" dirty="0" smtClean="0"/>
              <a:t>№</a:t>
            </a:r>
            <a:r>
              <a:rPr lang="ru-RU" dirty="0"/>
              <a:t>333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7418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56176" y="249289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74181" y="3344794"/>
            <a:ext cx="8418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25125" y="4622800"/>
            <a:ext cx="1106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75856" y="4797152"/>
            <a:ext cx="1019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56176" y="4725144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Билет №333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92" y="207128"/>
            <a:ext cx="1847985" cy="1965289"/>
          </a:xfrm>
          <a:prstGeom prst="rect">
            <a:avLst/>
          </a:prstGeom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9"/>
            <a:ext cx="1852613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194" y="216122"/>
            <a:ext cx="1852613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31" y="2547880"/>
            <a:ext cx="1899796" cy="1760651"/>
          </a:xfrm>
          <a:prstGeom prst="rect">
            <a:avLst/>
          </a:prstGeom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744" y="2546406"/>
            <a:ext cx="190182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16" y="2648397"/>
            <a:ext cx="190182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13" y="4634344"/>
            <a:ext cx="1527231" cy="1967285"/>
          </a:xfrm>
          <a:prstGeom prst="rect">
            <a:avLst/>
          </a:prstGeom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656" y="4648776"/>
            <a:ext cx="1524000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76" y="4567397"/>
            <a:ext cx="1524000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1540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97</Words>
  <Application>Microsoft Office PowerPoint</Application>
  <PresentationFormat>Экран (4:3)</PresentationFormat>
  <Paragraphs>40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cp:lastPrinted>2023-11-23T10:52:08Z</cp:lastPrinted>
  <dcterms:created xsi:type="dcterms:W3CDTF">2023-11-23T10:12:22Z</dcterms:created>
  <dcterms:modified xsi:type="dcterms:W3CDTF">2023-11-23T11:07:31Z</dcterms:modified>
</cp:coreProperties>
</file>