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60" d="100"/>
          <a:sy n="60" d="100"/>
        </p:scale>
        <p:origin x="2568" y="78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C03D798-F8D9-4E32-8076-DAB855B73E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554" y="1426662"/>
            <a:ext cx="2260558" cy="226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</TotalTime>
  <Words>85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User</cp:lastModifiedBy>
  <cp:revision>32</cp:revision>
  <cp:lastPrinted>2026-05-06T08:25:41Z</cp:lastPrinted>
  <dcterms:created xsi:type="dcterms:W3CDTF">2023-08-02T11:27:24Z</dcterms:created>
  <dcterms:modified xsi:type="dcterms:W3CDTF">2026-05-06T08:30:05Z</dcterms:modified>
</cp:coreProperties>
</file>