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1" r:id="rId15"/>
    <p:sldId id="272" r:id="rId16"/>
    <p:sldId id="267" r:id="rId17"/>
    <p:sldId id="27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191" autoAdjust="0"/>
    <p:restoredTop sz="91119" autoAdjust="0"/>
  </p:normalViewPr>
  <p:slideViewPr>
    <p:cSldViewPr>
      <p:cViewPr varScale="1">
        <p:scale>
          <a:sx n="66" d="100"/>
          <a:sy n="66" d="100"/>
        </p:scale>
        <p:origin x="135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фотошоп\летний интенсив\IICeF36870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007" r="2418"/>
          <a:stretch/>
        </p:blipFill>
        <p:spPr bwMode="auto">
          <a:xfrm>
            <a:off x="1" y="-1"/>
            <a:ext cx="9143998" cy="693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itchFamily="2" charset="0"/>
                <a:ea typeface="Roboto" pitchFamily="2" charset="0"/>
              </a:rPr>
              <a:t>КАЗАНЬ ДЛЯ АБИТУРИЕНТА</a:t>
            </a:r>
            <a:endParaRPr lang="ru-RU" dirty="0">
              <a:ln w="3175"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 pitchFamily="2" charset="0"/>
              <a:ea typeface="Roboto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3789040"/>
            <a:ext cx="7160840" cy="2639144"/>
          </a:xfrm>
          <a:ln>
            <a:noFill/>
          </a:ln>
        </p:spPr>
        <p:txBody>
          <a:bodyPr>
            <a:normAutofit fontScale="85000" lnSpcReduction="10000"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b="1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itchFamily="2" charset="0"/>
                <a:ea typeface="Roboto" pitchFamily="2" charset="0"/>
              </a:rPr>
              <a:t>Интенсивная подготовка к ЕГЭ и ОГЭ для 8-10 классов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b="1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itchFamily="2" charset="0"/>
                <a:ea typeface="Roboto" pitchFamily="2" charset="0"/>
              </a:rPr>
              <a:t>посещение лучших ВУЗов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b="1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itchFamily="2" charset="0"/>
                <a:ea typeface="Roboto" pitchFamily="2" charset="0"/>
              </a:rPr>
              <a:t>Курс профориентации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b="1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itchFamily="2" charset="0"/>
                <a:ea typeface="Roboto" pitchFamily="2" charset="0"/>
              </a:rPr>
              <a:t>туристическая программа в самом студенческом городе России</a:t>
            </a:r>
          </a:p>
        </p:txBody>
      </p:sp>
      <p:pic>
        <p:nvPicPr>
          <p:cNvPr id="1028" name="Picture 4" descr="D:\Маратның хакы\кампус\be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1201" y="539749"/>
            <a:ext cx="2801598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52965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Маратның хакы\кампус\контент для вк\туризм и отдых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66"/>
          <a:stretch/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56704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5786" y="1340768"/>
            <a:ext cx="8229600" cy="504056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>
                <a:latin typeface="Roboto" pitchFamily="2" charset="0"/>
                <a:ea typeface="Roboto" pitchFamily="2" charset="0"/>
              </a:rPr>
              <a:t>Участники Школьного кампуса - гости нашего города, и мы хотим, чтобы они почувствовали наше гостеприимство! </a:t>
            </a:r>
          </a:p>
          <a:p>
            <a:pPr marL="0" indent="0">
              <a:buNone/>
            </a:pPr>
            <a:endParaRPr lang="ru-RU" sz="2000" dirty="0">
              <a:latin typeface="Roboto" pitchFamily="2" charset="0"/>
              <a:ea typeface="Roboto" pitchFamily="2" charset="0"/>
            </a:endParaRPr>
          </a:p>
          <a:p>
            <a:pPr marL="0" indent="0">
              <a:buNone/>
            </a:pPr>
            <a:r>
              <a:rPr lang="ru-RU" sz="2000" dirty="0">
                <a:latin typeface="Roboto" pitchFamily="2" charset="0"/>
                <a:ea typeface="Roboto" pitchFamily="2" charset="0"/>
              </a:rPr>
              <a:t>В программу входит: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>
                <a:latin typeface="Roboto" pitchFamily="2" charset="0"/>
                <a:ea typeface="Roboto" pitchFamily="2" charset="0"/>
              </a:rPr>
              <a:t>экскурсия по Кремлю и мечети </a:t>
            </a:r>
            <a:r>
              <a:rPr lang="ru-RU" sz="2000" dirty="0" err="1">
                <a:latin typeface="Roboto" pitchFamily="2" charset="0"/>
                <a:ea typeface="Roboto" pitchFamily="2" charset="0"/>
              </a:rPr>
              <a:t>Кул</a:t>
            </a:r>
            <a:r>
              <a:rPr lang="ru-RU" sz="2000" dirty="0">
                <a:latin typeface="Roboto" pitchFamily="2" charset="0"/>
                <a:ea typeface="Roboto" pitchFamily="2" charset="0"/>
              </a:rPr>
              <a:t> Шариф,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>
                <a:latin typeface="Roboto" pitchFamily="2" charset="0"/>
                <a:ea typeface="Roboto" pitchFamily="2" charset="0"/>
              </a:rPr>
              <a:t>посещение казанского планетария,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>
                <a:latin typeface="Roboto" pitchFamily="2" charset="0"/>
                <a:ea typeface="Roboto" pitchFamily="2" charset="0"/>
              </a:rPr>
              <a:t>и города-университета </a:t>
            </a:r>
            <a:r>
              <a:rPr lang="ru-RU" sz="2000" dirty="0" err="1">
                <a:latin typeface="Roboto" pitchFamily="2" charset="0"/>
                <a:ea typeface="Roboto" pitchFamily="2" charset="0"/>
              </a:rPr>
              <a:t>Иннополис</a:t>
            </a:r>
            <a:r>
              <a:rPr lang="ru-RU" sz="2000" dirty="0">
                <a:latin typeface="Roboto" pitchFamily="2" charset="0"/>
                <a:ea typeface="Roboto" pitchFamily="2" charset="0"/>
              </a:rPr>
              <a:t>,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>
                <a:latin typeface="Roboto" pitchFamily="2" charset="0"/>
                <a:ea typeface="Roboto" pitchFamily="2" charset="0"/>
              </a:rPr>
              <a:t>Студенческого общежития Деревня Универсиады,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>
                <a:latin typeface="Roboto" pitchFamily="2" charset="0"/>
                <a:ea typeface="Roboto" pitchFamily="2" charset="0"/>
              </a:rPr>
              <a:t>велопрогулка по городу,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>
                <a:latin typeface="Roboto" pitchFamily="2" charset="0"/>
                <a:ea typeface="Roboto" pitchFamily="2" charset="0"/>
              </a:rPr>
              <a:t>целый день в развлекательном комплексе ФАН24 </a:t>
            </a:r>
            <a:br>
              <a:rPr lang="ru-RU" sz="2000" dirty="0">
                <a:latin typeface="Roboto" pitchFamily="2" charset="0"/>
                <a:ea typeface="Roboto" pitchFamily="2" charset="0"/>
              </a:rPr>
            </a:br>
            <a:endParaRPr lang="ru-RU" sz="2000" dirty="0">
              <a:latin typeface="Roboto" pitchFamily="2" charset="0"/>
              <a:ea typeface="Roboto" pitchFamily="2" charset="0"/>
            </a:endParaRPr>
          </a:p>
          <a:p>
            <a:pPr marL="0" indent="0" algn="ctr">
              <a:buNone/>
            </a:pPr>
            <a:r>
              <a:rPr lang="ru-RU" sz="2000" dirty="0">
                <a:latin typeface="Roboto" pitchFamily="2" charset="0"/>
                <a:ea typeface="Roboto" pitchFamily="2" charset="0"/>
              </a:rPr>
              <a:t>Программа включает интеллектуальные </a:t>
            </a:r>
            <a:r>
              <a:rPr lang="ru-RU" sz="2000" b="1" dirty="0">
                <a:solidFill>
                  <a:srgbClr val="FFC000"/>
                </a:solidFill>
                <a:latin typeface="Roboto" pitchFamily="2" charset="0"/>
                <a:ea typeface="Roboto" pitchFamily="2" charset="0"/>
              </a:rPr>
              <a:t>игры, квесты, кинопросмотры, XBOX</a:t>
            </a:r>
            <a:r>
              <a:rPr lang="ru-RU" sz="2000" dirty="0">
                <a:latin typeface="Roboto" pitchFamily="2" charset="0"/>
                <a:ea typeface="Roboto" pitchFamily="2" charset="0"/>
              </a:rPr>
              <a:t>, а также </a:t>
            </a:r>
            <a:r>
              <a:rPr lang="ru-RU" sz="2000" b="1" dirty="0">
                <a:solidFill>
                  <a:srgbClr val="FFC000"/>
                </a:solidFill>
                <a:latin typeface="Roboto" pitchFamily="2" charset="0"/>
                <a:ea typeface="Roboto" pitchFamily="2" charset="0"/>
              </a:rPr>
              <a:t>встречи с интересными личностями</a:t>
            </a:r>
            <a:r>
              <a:rPr lang="ru-RU" sz="2000" dirty="0">
                <a:latin typeface="Roboto" pitchFamily="2" charset="0"/>
                <a:ea typeface="Roboto" pitchFamily="2" charset="0"/>
              </a:rPr>
              <a:t>, которые вдохновят на большие свершения.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60345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itchFamily="2" charset="0"/>
                <a:ea typeface="Roboto" pitchFamily="2" charset="0"/>
              </a:rPr>
              <a:t>ТУРИЗМ И ОТДЫХ</a:t>
            </a:r>
          </a:p>
        </p:txBody>
      </p:sp>
      <p:pic>
        <p:nvPicPr>
          <p:cNvPr id="5" name="Рисунок 4" descr="Знак одобрения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23641" y="5805264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8774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аратның хакы\кампус\контент для вк\проживание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4" r="373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41775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28800"/>
            <a:ext cx="8712968" cy="2692896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400" b="1" dirty="0">
                <a:latin typeface="Roboto" pitchFamily="2" charset="0"/>
                <a:ea typeface="Roboto" pitchFamily="2" charset="0"/>
              </a:rPr>
              <a:t>Программа будет проходить в Казани по адресу: ул. 2-ая Даурская д. 4 копр 1. Здание Казань-Кампус. </a:t>
            </a:r>
            <a:br>
              <a:rPr lang="ru-RU" sz="2400" dirty="0">
                <a:latin typeface="Roboto" pitchFamily="2" charset="0"/>
                <a:ea typeface="Roboto" pitchFamily="2" charset="0"/>
              </a:rPr>
            </a:br>
            <a:r>
              <a:rPr lang="ru-RU" sz="2400" dirty="0">
                <a:latin typeface="Roboto" pitchFamily="2" charset="0"/>
                <a:ea typeface="Roboto" pitchFamily="2" charset="0"/>
              </a:rPr>
              <a:t>Это 5-ти этажный комплекс, включающий в себя  комфортные и просторные 3-х и 4-х-местные комнаты со всеми необходимыми удобствами, столовыми и классами для занятий.</a:t>
            </a:r>
          </a:p>
          <a:p>
            <a:pPr marL="0" indent="0" algn="ctr">
              <a:buNone/>
            </a:pPr>
            <a:r>
              <a:rPr lang="ru-RU" sz="2400" b="1" dirty="0">
                <a:latin typeface="Roboto" pitchFamily="2" charset="0"/>
                <a:ea typeface="Roboto" pitchFamily="2" charset="0"/>
              </a:rPr>
              <a:t>Питание: в программу включено 5-ти разовое питание</a:t>
            </a:r>
          </a:p>
          <a:p>
            <a:pPr marL="0" indent="0" algn="ctr">
              <a:buNone/>
            </a:pPr>
            <a:endParaRPr lang="ru-RU" sz="2400" dirty="0">
              <a:latin typeface="Roboto" pitchFamily="2" charset="0"/>
              <a:ea typeface="Roboto" pitchFamily="2" charset="0"/>
            </a:endParaRPr>
          </a:p>
          <a:p>
            <a:pPr marL="0" indent="0" algn="ctr">
              <a:buNone/>
            </a:pPr>
            <a:endParaRPr lang="ru-RU" sz="2400" dirty="0">
              <a:latin typeface="Roboto" pitchFamily="2" charset="0"/>
              <a:ea typeface="Roboto" pitchFamily="2" charset="0"/>
            </a:endParaRPr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РАЗМЕЩЕНИЕ и ПИТАНИЕ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4176464"/>
            <a:ext cx="2037650" cy="249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571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Маратның хакы\кампус\контент для вк\интерьер кампуса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66"/>
          <a:stretch/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18918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C:\Users\ХОГВАРТС\Downloads\MyCollage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54777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ХОГВАРТС\Desktop\Безымянный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9" t="30177" r="7337" b="26579"/>
          <a:stretch/>
        </p:blipFill>
        <p:spPr bwMode="auto">
          <a:xfrm>
            <a:off x="0" y="1261097"/>
            <a:ext cx="9144000" cy="3221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466167" y="4482370"/>
            <a:ext cx="8229600" cy="19709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b="1" dirty="0">
                <a:solidFill>
                  <a:srgbClr val="FFC000"/>
                </a:solidFill>
                <a:latin typeface="Roboto" pitchFamily="2" charset="0"/>
                <a:ea typeface="Roboto" pitchFamily="2" charset="0"/>
              </a:rPr>
              <a:t>СТОИМОСТЬ</a:t>
            </a:r>
          </a:p>
          <a:p>
            <a:r>
              <a:rPr lang="ru-RU" dirty="0">
                <a:latin typeface="Roboto" pitchFamily="2" charset="0"/>
                <a:ea typeface="Roboto" pitchFamily="2" charset="0"/>
              </a:rPr>
              <a:t>только до 1 МАЯ</a:t>
            </a:r>
            <a:br>
              <a:rPr lang="ru-RU" dirty="0">
                <a:latin typeface="Roboto" pitchFamily="2" charset="0"/>
                <a:ea typeface="Roboto" pitchFamily="2" charset="0"/>
              </a:rPr>
            </a:br>
            <a:r>
              <a:rPr lang="ru-RU" dirty="0">
                <a:latin typeface="Roboto" pitchFamily="2" charset="0"/>
                <a:ea typeface="Roboto" pitchFamily="2" charset="0"/>
              </a:rPr>
              <a:t>стоимость </a:t>
            </a:r>
            <a:r>
              <a:rPr lang="ru-RU" strike="sngStrike" dirty="0">
                <a:solidFill>
                  <a:srgbClr val="FF0000"/>
                </a:solidFill>
                <a:latin typeface="Roboto" pitchFamily="2" charset="0"/>
                <a:ea typeface="Roboto" pitchFamily="2" charset="0"/>
              </a:rPr>
              <a:t>23 500</a:t>
            </a:r>
            <a:r>
              <a:rPr lang="ru-RU" dirty="0">
                <a:latin typeface="Roboto" pitchFamily="2" charset="0"/>
                <a:ea typeface="Roboto" pitchFamily="2" charset="0"/>
              </a:rPr>
              <a:t> 19 900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57200" y="11663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latin typeface="Roboto" pitchFamily="2" charset="0"/>
                <a:ea typeface="Roboto" pitchFamily="2" charset="0"/>
              </a:rPr>
              <a:t>ДАТЫ СМЕН</a:t>
            </a:r>
          </a:p>
        </p:txBody>
      </p:sp>
    </p:spTree>
    <p:extLst>
      <p:ext uri="{BB962C8B-B14F-4D97-AF65-F5344CB8AC3E}">
        <p14:creationId xmlns:p14="http://schemas.microsoft.com/office/powerpoint/2010/main" val="698865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91516" y="240258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latin typeface="Roboto" pitchFamily="2" charset="0"/>
                <a:ea typeface="Roboto" pitchFamily="2" charset="0"/>
              </a:rPr>
              <a:t>КОНТАКТЫ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39467" y="3545582"/>
            <a:ext cx="722190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Roboto" pitchFamily="2" charset="0"/>
                <a:ea typeface="Roboto" pitchFamily="2" charset="0"/>
              </a:rPr>
              <a:t>г. КАЗАНЬ</a:t>
            </a:r>
          </a:p>
          <a:p>
            <a:pPr algn="ctr"/>
            <a:r>
              <a:rPr lang="ru-RU" sz="2400" b="1" dirty="0">
                <a:latin typeface="Roboto" pitchFamily="2" charset="0"/>
                <a:ea typeface="Roboto" pitchFamily="2" charset="0"/>
              </a:rPr>
              <a:t>Телефон +7 (906) 115-49-29</a:t>
            </a:r>
            <a:br>
              <a:rPr lang="ru-RU" sz="2400" b="1" dirty="0">
                <a:latin typeface="Roboto" pitchFamily="2" charset="0"/>
                <a:ea typeface="Roboto" pitchFamily="2" charset="0"/>
              </a:rPr>
            </a:br>
            <a:endParaRPr lang="ru-RU" sz="2400" b="1" dirty="0">
              <a:latin typeface="Roboto" pitchFamily="2" charset="0"/>
              <a:ea typeface="Roboto" pitchFamily="2" charset="0"/>
            </a:endParaRPr>
          </a:p>
          <a:p>
            <a:pPr algn="ctr"/>
            <a:r>
              <a:rPr lang="ru-RU" sz="2400" b="1" dirty="0">
                <a:solidFill>
                  <a:srgbClr val="FFC000"/>
                </a:solidFill>
                <a:latin typeface="Roboto" pitchFamily="2" charset="0"/>
                <a:ea typeface="Roboto" pitchFamily="2" charset="0"/>
              </a:rPr>
              <a:t>МЫ в </a:t>
            </a:r>
            <a:r>
              <a:rPr lang="ru-RU" sz="2400" b="1" dirty="0" err="1">
                <a:solidFill>
                  <a:srgbClr val="FFC000"/>
                </a:solidFill>
                <a:latin typeface="Roboto" pitchFamily="2" charset="0"/>
                <a:ea typeface="Roboto" pitchFamily="2" charset="0"/>
              </a:rPr>
              <a:t>соц.сетях</a:t>
            </a:r>
            <a:r>
              <a:rPr lang="ru-RU" sz="2400" b="1" dirty="0">
                <a:solidFill>
                  <a:srgbClr val="FFC000"/>
                </a:solidFill>
                <a:latin typeface="Roboto" pitchFamily="2" charset="0"/>
                <a:ea typeface="Roboto" pitchFamily="2" charset="0"/>
              </a:rPr>
              <a:t>!</a:t>
            </a:r>
            <a:br>
              <a:rPr lang="ru-RU" sz="2400" dirty="0">
                <a:latin typeface="Roboto" pitchFamily="2" charset="0"/>
                <a:ea typeface="Roboto" pitchFamily="2" charset="0"/>
              </a:rPr>
            </a:br>
            <a:r>
              <a:rPr lang="ru-RU" sz="2400" dirty="0" err="1">
                <a:solidFill>
                  <a:srgbClr val="FFC000"/>
                </a:solidFill>
                <a:latin typeface="Roboto" pitchFamily="2" charset="0"/>
                <a:ea typeface="Roboto" pitchFamily="2" charset="0"/>
              </a:rPr>
              <a:t>Инстаграм</a:t>
            </a:r>
            <a:r>
              <a:rPr lang="ru-RU" sz="2400" dirty="0">
                <a:latin typeface="Roboto" pitchFamily="2" charset="0"/>
                <a:ea typeface="Roboto" pitchFamily="2" charset="0"/>
              </a:rPr>
              <a:t>: </a:t>
            </a:r>
            <a:r>
              <a:rPr lang="en-US" sz="2400" dirty="0">
                <a:latin typeface="Roboto" pitchFamily="2" charset="0"/>
                <a:ea typeface="Roboto" pitchFamily="2" charset="0"/>
              </a:rPr>
              <a:t>instagram.com/</a:t>
            </a:r>
            <a:r>
              <a:rPr lang="en-US" sz="2400" dirty="0" err="1">
                <a:latin typeface="Roboto" pitchFamily="2" charset="0"/>
                <a:ea typeface="Roboto" pitchFamily="2" charset="0"/>
              </a:rPr>
              <a:t>campuskazan</a:t>
            </a:r>
            <a:r>
              <a:rPr lang="en-US" sz="2400" dirty="0">
                <a:latin typeface="Roboto" pitchFamily="2" charset="0"/>
                <a:ea typeface="Roboto" pitchFamily="2" charset="0"/>
              </a:rPr>
              <a:t>/</a:t>
            </a:r>
            <a:endParaRPr lang="ru-RU" sz="2400" dirty="0">
              <a:latin typeface="Roboto" pitchFamily="2" charset="0"/>
              <a:ea typeface="Roboto" pitchFamily="2" charset="0"/>
            </a:endParaRPr>
          </a:p>
          <a:p>
            <a:pPr algn="ctr"/>
            <a:r>
              <a:rPr lang="ru-RU" sz="2400" dirty="0">
                <a:solidFill>
                  <a:srgbClr val="FFC000"/>
                </a:solidFill>
                <a:latin typeface="Roboto" pitchFamily="2" charset="0"/>
                <a:ea typeface="Roboto" pitchFamily="2" charset="0"/>
              </a:rPr>
              <a:t>ВК</a:t>
            </a:r>
            <a:r>
              <a:rPr lang="ru-RU" sz="2400" dirty="0">
                <a:latin typeface="Roboto" pitchFamily="2" charset="0"/>
                <a:ea typeface="Roboto" pitchFamily="2" charset="0"/>
              </a:rPr>
              <a:t>: </a:t>
            </a:r>
            <a:r>
              <a:rPr lang="en-US" sz="2400" dirty="0">
                <a:latin typeface="Roboto" pitchFamily="2" charset="0"/>
                <a:ea typeface="Roboto" pitchFamily="2" charset="0"/>
              </a:rPr>
              <a:t>vk.com/</a:t>
            </a:r>
            <a:r>
              <a:rPr lang="en-US" sz="2400" dirty="0" err="1">
                <a:latin typeface="Roboto" pitchFamily="2" charset="0"/>
                <a:ea typeface="Roboto" pitchFamily="2" charset="0"/>
              </a:rPr>
              <a:t>campusrt</a:t>
            </a:r>
            <a:endParaRPr lang="ru-RU" sz="2400" dirty="0">
              <a:latin typeface="Roboto" pitchFamily="2" charset="0"/>
              <a:ea typeface="Roboto" pitchFamily="2" charset="0"/>
            </a:endParaRPr>
          </a:p>
          <a:p>
            <a:pPr algn="ctr"/>
            <a:r>
              <a:rPr lang="ru-RU" sz="2400" dirty="0">
                <a:solidFill>
                  <a:srgbClr val="FFC000"/>
                </a:solidFill>
                <a:latin typeface="Roboto" pitchFamily="2" charset="0"/>
                <a:ea typeface="Roboto" pitchFamily="2" charset="0"/>
              </a:rPr>
              <a:t>Сайт</a:t>
            </a:r>
            <a:r>
              <a:rPr lang="ru-RU" sz="2400" dirty="0">
                <a:latin typeface="Roboto" pitchFamily="2" charset="0"/>
                <a:ea typeface="Roboto" pitchFamily="2" charset="0"/>
              </a:rPr>
              <a:t>: </a:t>
            </a:r>
            <a:r>
              <a:rPr lang="en-US" sz="2400" dirty="0">
                <a:latin typeface="Roboto" pitchFamily="2" charset="0"/>
                <a:ea typeface="Roboto" pitchFamily="2" charset="0"/>
              </a:rPr>
              <a:t>campusrt.ru/</a:t>
            </a:r>
            <a:endParaRPr lang="ru-RU" sz="2400" dirty="0">
              <a:latin typeface="Roboto" pitchFamily="2" charset="0"/>
              <a:ea typeface="Roboto" pitchFamily="2" charset="0"/>
            </a:endParaRPr>
          </a:p>
        </p:txBody>
      </p:sp>
      <p:pic>
        <p:nvPicPr>
          <p:cNvPr id="4098" name="Picture 2" descr="D:\Маратның хакы\кампус\logo_zol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60" b="20426"/>
          <a:stretch/>
        </p:blipFill>
        <p:spPr bwMode="auto">
          <a:xfrm>
            <a:off x="2970275" y="332656"/>
            <a:ext cx="3160292" cy="1899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63569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850702"/>
            <a:ext cx="7355160" cy="113813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cap="all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КАЗАНЬ ДЛЯ АБИТУРИЕНТА</a:t>
            </a:r>
            <a:endParaRPr lang="ru-RU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2132856"/>
            <a:ext cx="8136904" cy="432048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b="1" dirty="0">
                <a:latin typeface="Roboto" pitchFamily="2" charset="0"/>
                <a:ea typeface="Roboto" pitchFamily="2" charset="0"/>
              </a:rPr>
              <a:t>Школьный Кампус – это 14 дневная Образовательная программа для школьников 8,9,10 классов по интенсивной подготовке к ЕГЭ и ОГЭ вместе с проверяющими экспертами, включающую в себя курс профориентации и посещение лучших ВУЗов Казани. </a:t>
            </a:r>
            <a:br>
              <a:rPr lang="ru-RU" sz="2400" dirty="0">
                <a:latin typeface="Roboto" pitchFamily="2" charset="0"/>
                <a:ea typeface="Roboto" pitchFamily="2" charset="0"/>
              </a:rPr>
            </a:br>
            <a:endParaRPr lang="ru-RU" sz="2400" dirty="0">
              <a:latin typeface="Roboto" pitchFamily="2" charset="0"/>
              <a:ea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57956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1683" y="692696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FFC409"/>
                </a:solidFill>
                <a:latin typeface="Roboto" pitchFamily="2" charset="0"/>
                <a:ea typeface="Roboto" pitchFamily="2" charset="0"/>
              </a:rPr>
              <a:t>ПРОГРАММА ШК</a:t>
            </a:r>
          </a:p>
        </p:txBody>
      </p:sp>
      <p:pic>
        <p:nvPicPr>
          <p:cNvPr id="2050" name="Picture 2" descr="C:\Users\ХОГВАРТС\Desktop\Безымянный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06" r="3050" b="4187"/>
          <a:stretch/>
        </p:blipFill>
        <p:spPr bwMode="auto">
          <a:xfrm>
            <a:off x="0" y="2132856"/>
            <a:ext cx="9132966" cy="3837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18354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Маратның хакы\кампус\контент для вк\образование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5" t="398" r="4643" b="-398"/>
          <a:stretch/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40388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ru-RU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itchFamily="2" charset="0"/>
                <a:ea typeface="Roboto" pitchFamily="2" charset="0"/>
              </a:rPr>
              <a:t>ПОДГОТОВКА К ЕГЭ И ОГЭ</a:t>
            </a:r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25658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dirty="0">
                <a:solidFill>
                  <a:srgbClr val="FFC000"/>
                </a:solidFill>
                <a:latin typeface="Roboto" pitchFamily="2" charset="0"/>
                <a:ea typeface="Roboto" pitchFamily="2" charset="0"/>
              </a:rPr>
              <a:t>Образовательная часть </a:t>
            </a:r>
            <a:r>
              <a:rPr lang="ru-RU" sz="2000" dirty="0">
                <a:latin typeface="Roboto" pitchFamily="2" charset="0"/>
                <a:ea typeface="Roboto" pitchFamily="2" charset="0"/>
              </a:rPr>
              <a:t>будет состоять </a:t>
            </a:r>
            <a:r>
              <a:rPr lang="ru-RU" sz="2000" u="sng" dirty="0">
                <a:latin typeface="Roboto" pitchFamily="2" charset="0"/>
                <a:ea typeface="Roboto" pitchFamily="2" charset="0"/>
              </a:rPr>
              <a:t>из 3 блоков</a:t>
            </a:r>
            <a:r>
              <a:rPr lang="ru-RU" sz="2000" dirty="0">
                <a:latin typeface="Roboto" pitchFamily="2" charset="0"/>
                <a:ea typeface="Roboto" pitchFamily="2" charset="0"/>
              </a:rPr>
              <a:t>. </a:t>
            </a:r>
          </a:p>
          <a:p>
            <a:pPr marL="0" indent="0">
              <a:buNone/>
            </a:pPr>
            <a:endParaRPr lang="ru-RU" sz="2000" dirty="0">
              <a:latin typeface="Roboto" pitchFamily="2" charset="0"/>
              <a:ea typeface="Roboto" pitchFamily="2" charset="0"/>
            </a:endParaRPr>
          </a:p>
          <a:p>
            <a:pPr marL="0" indent="0">
              <a:buNone/>
            </a:pPr>
            <a:r>
              <a:rPr lang="ru-RU" sz="2000" dirty="0">
                <a:latin typeface="Roboto" pitchFamily="2" charset="0"/>
                <a:ea typeface="Roboto" pitchFamily="2" charset="0"/>
              </a:rPr>
              <a:t>Первый и второй - это обязательные для государственной аттестации предметы - </a:t>
            </a:r>
            <a:r>
              <a:rPr lang="ru-RU" sz="2000" u="sng" dirty="0">
                <a:latin typeface="Roboto" pitchFamily="2" charset="0"/>
                <a:ea typeface="Roboto" pitchFamily="2" charset="0"/>
              </a:rPr>
              <a:t>русский и математика</a:t>
            </a:r>
            <a:r>
              <a:rPr lang="ru-RU" sz="2000" dirty="0">
                <a:latin typeface="Roboto" pitchFamily="2" charset="0"/>
                <a:ea typeface="Roboto" pitchFamily="2" charset="0"/>
              </a:rPr>
              <a:t>.</a:t>
            </a:r>
          </a:p>
          <a:p>
            <a:pPr marL="0" indent="0">
              <a:buNone/>
            </a:pPr>
            <a:r>
              <a:rPr lang="ru-RU" sz="2000" dirty="0">
                <a:latin typeface="Roboto" pitchFamily="2" charset="0"/>
                <a:ea typeface="Roboto" pitchFamily="2" charset="0"/>
              </a:rPr>
              <a:t>Третий блок – </a:t>
            </a:r>
            <a:r>
              <a:rPr lang="ru-RU" sz="2000" u="sng" dirty="0">
                <a:latin typeface="Roboto" pitchFamily="2" charset="0"/>
                <a:ea typeface="Roboto" pitchFamily="2" charset="0"/>
              </a:rPr>
              <a:t>подготовка по выборочному предмету</a:t>
            </a:r>
            <a:r>
              <a:rPr lang="ru-RU" sz="2000" dirty="0">
                <a:latin typeface="Roboto" pitchFamily="2" charset="0"/>
                <a:ea typeface="Roboto" pitchFamily="2" charset="0"/>
              </a:rPr>
              <a:t>. </a:t>
            </a:r>
          </a:p>
          <a:p>
            <a:pPr marL="0" indent="0">
              <a:buNone/>
            </a:pPr>
            <a:endParaRPr lang="ru-RU" sz="2000" dirty="0">
              <a:latin typeface="Roboto" pitchFamily="2" charset="0"/>
              <a:ea typeface="Roboto" pitchFamily="2" charset="0"/>
            </a:endParaRPr>
          </a:p>
          <a:p>
            <a:pPr marL="0" indent="0" algn="ctr">
              <a:buNone/>
            </a:pPr>
            <a:r>
              <a:rPr lang="ru-RU" sz="2000" dirty="0">
                <a:latin typeface="Roboto" pitchFamily="2" charset="0"/>
                <a:ea typeface="Roboto" pitchFamily="2" charset="0"/>
              </a:rPr>
              <a:t>На занятиях ученики будут не просто получать знания, но и </a:t>
            </a:r>
            <a:br>
              <a:rPr lang="ru-RU" sz="2000" dirty="0">
                <a:latin typeface="Roboto" pitchFamily="2" charset="0"/>
                <a:ea typeface="Roboto" pitchFamily="2" charset="0"/>
              </a:rPr>
            </a:br>
            <a:br>
              <a:rPr lang="ru-RU" sz="2000" dirty="0">
                <a:latin typeface="Roboto" pitchFamily="2" charset="0"/>
                <a:ea typeface="Roboto" pitchFamily="2" charset="0"/>
              </a:rPr>
            </a:br>
            <a:r>
              <a:rPr lang="ru-RU" sz="2000" dirty="0">
                <a:latin typeface="Roboto" pitchFamily="2" charset="0"/>
                <a:ea typeface="Roboto" pitchFamily="2" charset="0"/>
              </a:rPr>
              <a:t>1. выстроят правильную систему подготовки к ЕГЭ, </a:t>
            </a:r>
            <a:br>
              <a:rPr lang="ru-RU" sz="2000" dirty="0">
                <a:latin typeface="Roboto" pitchFamily="2" charset="0"/>
                <a:ea typeface="Roboto" pitchFamily="2" charset="0"/>
              </a:rPr>
            </a:br>
            <a:r>
              <a:rPr lang="ru-RU" sz="2000" dirty="0">
                <a:latin typeface="Roboto" pitchFamily="2" charset="0"/>
                <a:ea typeface="Roboto" pitchFamily="2" charset="0"/>
              </a:rPr>
              <a:t>2. узнают о наиболее важных моментах и </a:t>
            </a:r>
            <a:r>
              <a:rPr lang="ru-RU" sz="2000" dirty="0" err="1">
                <a:latin typeface="Roboto" pitchFamily="2" charset="0"/>
                <a:ea typeface="Roboto" pitchFamily="2" charset="0"/>
              </a:rPr>
              <a:t>лайфхаках</a:t>
            </a:r>
            <a:r>
              <a:rPr lang="ru-RU" sz="2000" dirty="0">
                <a:latin typeface="Roboto" pitchFamily="2" charset="0"/>
                <a:ea typeface="Roboto" pitchFamily="2" charset="0"/>
              </a:rPr>
              <a:t>, которые помогут достичь максимального результата,</a:t>
            </a:r>
            <a:br>
              <a:rPr lang="ru-RU" sz="2000" dirty="0">
                <a:latin typeface="Roboto" pitchFamily="2" charset="0"/>
                <a:ea typeface="Roboto" pitchFamily="2" charset="0"/>
              </a:rPr>
            </a:br>
            <a:r>
              <a:rPr lang="ru-RU" sz="2000" dirty="0">
                <a:latin typeface="Roboto" pitchFamily="2" charset="0"/>
                <a:ea typeface="Roboto" pitchFamily="2" charset="0"/>
              </a:rPr>
              <a:t>3. проверят свои знания на пробных экзаменах. </a:t>
            </a:r>
          </a:p>
          <a:p>
            <a:pPr marL="0" indent="0">
              <a:buNone/>
            </a:pPr>
            <a:endParaRPr lang="ru-RU" sz="2000" dirty="0">
              <a:latin typeface="Roboto" pitchFamily="2" charset="0"/>
              <a:ea typeface="Roboto" pitchFamily="2" charset="0"/>
            </a:endParaRPr>
          </a:p>
          <a:p>
            <a:pPr marL="0" indent="0" algn="ctr">
              <a:buNone/>
            </a:pPr>
            <a:r>
              <a:rPr lang="ru-RU" sz="2000" dirty="0">
                <a:latin typeface="Roboto" pitchFamily="2" charset="0"/>
                <a:ea typeface="Roboto" pitchFamily="2" charset="0"/>
              </a:rPr>
              <a:t>Задача: дать максимум того, что они должны знать для успешной сдачи ЕГЭ!</a:t>
            </a:r>
          </a:p>
        </p:txBody>
      </p:sp>
    </p:spTree>
    <p:extLst>
      <p:ext uri="{BB962C8B-B14F-4D97-AF65-F5344CB8AC3E}">
        <p14:creationId xmlns:p14="http://schemas.microsoft.com/office/powerpoint/2010/main" val="24427060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D:\Маратның хакы\кампус\контент для вк\профореинтация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" r="1"/>
          <a:stretch/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76754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>
                <a:latin typeface="Roboto" pitchFamily="2" charset="0"/>
                <a:ea typeface="Roboto" pitchFamily="2" charset="0"/>
              </a:rPr>
              <a:t>Для участников Кампуса будут проведены специализированные </a:t>
            </a:r>
            <a:r>
              <a:rPr lang="ru-RU" sz="2400" b="1" dirty="0">
                <a:solidFill>
                  <a:srgbClr val="FFC000"/>
                </a:solidFill>
                <a:latin typeface="Roboto" pitchFamily="2" charset="0"/>
                <a:ea typeface="Roboto" pitchFamily="2" charset="0"/>
              </a:rPr>
              <a:t>тренинги по профориентации</a:t>
            </a:r>
            <a:r>
              <a:rPr lang="ru-RU" sz="2400" dirty="0">
                <a:latin typeface="Roboto" pitchFamily="2" charset="0"/>
                <a:ea typeface="Roboto" pitchFamily="2" charset="0"/>
              </a:rPr>
              <a:t>, которые облегчат выбор ВУЗа и будущей профессиональной деятельности исходя из природных наклонностей и интересов школьника. </a:t>
            </a:r>
          </a:p>
          <a:p>
            <a:pPr marL="0" indent="0" algn="ctr">
              <a:buNone/>
            </a:pPr>
            <a:endParaRPr lang="ru-RU" sz="2400" dirty="0">
              <a:latin typeface="Roboto" pitchFamily="2" charset="0"/>
              <a:ea typeface="Roboto" pitchFamily="2" charset="0"/>
            </a:endParaRPr>
          </a:p>
          <a:p>
            <a:pPr marL="0" indent="0" algn="ctr">
              <a:buNone/>
            </a:pPr>
            <a:r>
              <a:rPr lang="ru-RU" sz="2400" dirty="0">
                <a:latin typeface="Roboto" pitchFamily="2" charset="0"/>
                <a:ea typeface="Roboto" pitchFamily="2" charset="0"/>
              </a:rPr>
              <a:t>Тренинги проходят при поддержке образовательного проекта Университет Талантов. </a:t>
            </a:r>
          </a:p>
          <a:p>
            <a:pPr marL="0" indent="0" algn="ctr">
              <a:buNone/>
            </a:pPr>
            <a:endParaRPr lang="ru-RU" sz="2400" dirty="0">
              <a:latin typeface="Roboto" pitchFamily="2" charset="0"/>
              <a:ea typeface="Roboto" pitchFamily="2" charset="0"/>
            </a:endParaRPr>
          </a:p>
          <a:p>
            <a:pPr marL="0" indent="0" algn="ctr">
              <a:buNone/>
            </a:pPr>
            <a:r>
              <a:rPr lang="ru-RU" sz="2400" b="1" dirty="0">
                <a:latin typeface="Roboto" pitchFamily="2" charset="0"/>
                <a:ea typeface="Roboto" pitchFamily="2" charset="0"/>
              </a:rPr>
              <a:t>Задача: помочь школьнику сделать правильный выбор!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60345" y="40466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itchFamily="2" charset="0"/>
                <a:ea typeface="Roboto" pitchFamily="2" charset="0"/>
              </a:rPr>
              <a:t>ПРОФОРИЕНТАЦИЯ</a:t>
            </a:r>
          </a:p>
        </p:txBody>
      </p:sp>
    </p:spTree>
    <p:extLst>
      <p:ext uri="{BB962C8B-B14F-4D97-AF65-F5344CB8AC3E}">
        <p14:creationId xmlns:p14="http://schemas.microsoft.com/office/powerpoint/2010/main" val="13775225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Маратның хакы\кампус\контент для вк\посещение вузов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7"/>
          <a:stretch/>
        </p:blipFill>
        <p:spPr bwMode="auto">
          <a:xfrm>
            <a:off x="0" y="0"/>
            <a:ext cx="91371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99103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>
                <a:latin typeface="Roboto" pitchFamily="2" charset="0"/>
                <a:ea typeface="Roboto" pitchFamily="2" charset="0"/>
              </a:rPr>
              <a:t>Школьники смогут задать интересующие их вопросы, посетить приемную комиссию и получить ответы от компетентных лиц. </a:t>
            </a:r>
            <a:r>
              <a:rPr lang="ru-RU" sz="2800" b="1" dirty="0">
                <a:solidFill>
                  <a:srgbClr val="FFC000"/>
                </a:solidFill>
                <a:latin typeface="Roboto" pitchFamily="2" charset="0"/>
                <a:ea typeface="Roboto" pitchFamily="2" charset="0"/>
              </a:rPr>
              <a:t>С</a:t>
            </a:r>
            <a:r>
              <a:rPr lang="ru-RU" b="1" dirty="0">
                <a:solidFill>
                  <a:srgbClr val="FFC000"/>
                </a:solidFill>
                <a:latin typeface="Roboto" pitchFamily="2" charset="0"/>
                <a:ea typeface="Roboto" pitchFamily="2" charset="0"/>
              </a:rPr>
              <a:t>воими глазами увидеть</a:t>
            </a:r>
            <a:r>
              <a:rPr lang="ru-RU" dirty="0">
                <a:latin typeface="Roboto" pitchFamily="2" charset="0"/>
                <a:ea typeface="Roboto" pitchFamily="2" charset="0"/>
              </a:rPr>
              <a:t>, </a:t>
            </a:r>
            <a:r>
              <a:rPr lang="ru-RU" sz="2400" dirty="0">
                <a:latin typeface="Roboto" pitchFamily="2" charset="0"/>
                <a:ea typeface="Roboto" pitchFamily="2" charset="0"/>
              </a:rPr>
              <a:t>где учатся лучшие студенты Поволжья и проходят крупнейшие студенческие события республики, а так же рождаются самые передовые идеи. </a:t>
            </a:r>
          </a:p>
          <a:p>
            <a:pPr marL="0" indent="0" algn="ctr">
              <a:buNone/>
            </a:pPr>
            <a:endParaRPr lang="ru-RU" sz="2400" dirty="0">
              <a:latin typeface="Roboto" pitchFamily="2" charset="0"/>
              <a:ea typeface="Roboto" pitchFamily="2" charset="0"/>
            </a:endParaRPr>
          </a:p>
          <a:p>
            <a:pPr marL="0" indent="0" algn="ctr">
              <a:buNone/>
            </a:pPr>
            <a:r>
              <a:rPr lang="ru-RU" sz="2400" dirty="0">
                <a:latin typeface="Roboto" pitchFamily="2" charset="0"/>
                <a:ea typeface="Roboto" pitchFamily="2" charset="0"/>
              </a:rPr>
              <a:t>Здесь школьник может ощутить себя студентом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67544" y="40466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itchFamily="2" charset="0"/>
                <a:ea typeface="Roboto" pitchFamily="2" charset="0"/>
              </a:rPr>
              <a:t>ПОСЕЩЕНИЕ ВУЗОВ</a:t>
            </a:r>
          </a:p>
        </p:txBody>
      </p:sp>
    </p:spTree>
    <p:extLst>
      <p:ext uri="{BB962C8B-B14F-4D97-AF65-F5344CB8AC3E}">
        <p14:creationId xmlns:p14="http://schemas.microsoft.com/office/powerpoint/2010/main" val="392434137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</TotalTime>
  <Words>302</Words>
  <Application>Microsoft Office PowerPoint</Application>
  <PresentationFormat>Экран (4:3)</PresentationFormat>
  <Paragraphs>50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Roboto</vt:lpstr>
      <vt:lpstr>Wingdings</vt:lpstr>
      <vt:lpstr>Тема Office</vt:lpstr>
      <vt:lpstr>КАЗАНЬ ДЛЯ АБИТУРИЕНТА</vt:lpstr>
      <vt:lpstr>КАЗАНЬ ДЛЯ АБИТУРИЕНТА</vt:lpstr>
      <vt:lpstr>ПРОГРАММА ШК</vt:lpstr>
      <vt:lpstr>Презентация PowerPoint</vt:lpstr>
      <vt:lpstr>ПОДГОТОВКА К ЕГЭ И ОГЭ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РАЗМЕЩЕНИЕ и ПИТАНИЕ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КАЗАНЬ ДЛЯ АБИТУРИЕНТА</dc:title>
  <dc:creator>ХОГВАРТС</dc:creator>
  <cp:lastModifiedBy>Lenovo</cp:lastModifiedBy>
  <cp:revision>20</cp:revision>
  <dcterms:created xsi:type="dcterms:W3CDTF">2017-04-06T12:33:56Z</dcterms:created>
  <dcterms:modified xsi:type="dcterms:W3CDTF">2017-04-19T13:15:34Z</dcterms:modified>
</cp:coreProperties>
</file>