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58" d="100"/>
          <a:sy n="58" d="100"/>
        </p:scale>
        <p:origin x="-156" y="-9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6768752" cy="106962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Билингвальный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№155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компенсирующего вида»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232" y="0"/>
            <a:ext cx="2393218" cy="141962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2067694"/>
            <a:ext cx="748883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21 февраля –Международный день родного языка.</a:t>
            </a:r>
          </a:p>
          <a:p>
            <a:r>
              <a:rPr lang="ru-RU" sz="2000" dirty="0" smtClean="0"/>
              <a:t>Родной язык для нас бесценен.</a:t>
            </a:r>
          </a:p>
          <a:p>
            <a:r>
              <a:rPr lang="ru-RU" sz="2000" dirty="0"/>
              <a:t>Н</a:t>
            </a:r>
            <a:r>
              <a:rPr lang="ru-RU" sz="2000" dirty="0" smtClean="0"/>
              <a:t>а языке мы думаем, взаимодействуем друг  с другом. </a:t>
            </a:r>
          </a:p>
          <a:p>
            <a:r>
              <a:rPr lang="ru-RU" sz="2000" dirty="0" smtClean="0"/>
              <a:t>В эти дни наши воспитанники</a:t>
            </a:r>
          </a:p>
          <a:p>
            <a:r>
              <a:rPr lang="ru-RU" sz="2000" dirty="0" smtClean="0"/>
              <a:t>Участвуют в мероприятиях ,посвящённому этому празднику. </a:t>
            </a:r>
          </a:p>
          <a:p>
            <a:r>
              <a:rPr lang="ru-RU" dirty="0" smtClean="0"/>
              <a:t> </a:t>
            </a:r>
            <a:endParaRPr lang="tt-RU" dirty="0"/>
          </a:p>
        </p:txBody>
      </p:sp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</a:t>
            </a:r>
            <a:r>
              <a:rPr lang="ru-RU" sz="1200" b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Билингвальный</a:t>
            </a:r>
            <a:r>
              <a:rPr lang="ru-RU" sz="12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№155</a:t>
            </a:r>
          </a:p>
          <a:p>
            <a:r>
              <a:rPr lang="ru-RU" sz="12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компенсирующего вида»</a:t>
            </a:r>
          </a:p>
          <a:p>
            <a:r>
              <a:rPr lang="ru-RU" sz="1200" b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Совтского</a:t>
            </a:r>
            <a:r>
              <a:rPr lang="ru-RU" sz="12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</a:t>
            </a:r>
            <a:r>
              <a:rPr lang="ru-RU" sz="1200" b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4-конечная звезда 14"/>
          <p:cNvSpPr/>
          <p:nvPr/>
        </p:nvSpPr>
        <p:spPr>
          <a:xfrm>
            <a:off x="971600" y="745704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944958" y="241844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информация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1703" y="127896"/>
            <a:ext cx="2067638" cy="902055"/>
          </a:xfrm>
          <a:prstGeom prst="rect">
            <a:avLst/>
          </a:prstGeom>
        </p:spPr>
      </p:pic>
      <p:pic>
        <p:nvPicPr>
          <p:cNvPr id="1026" name="Picture 2" descr="C:\Users\155\Desktop\Downloads\InShot_20210224_1509491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994421"/>
            <a:ext cx="3852731" cy="388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57" y="246952"/>
            <a:ext cx="2448135" cy="2481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155\Desktop\Фото сада 155\День народного единства\IMG-20201103-WA00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522" y="1029951"/>
            <a:ext cx="2450570" cy="199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55\Desktop\Фото сада 155\День народного единства\IMG-20201105-WA000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92" y="2728756"/>
            <a:ext cx="2412200" cy="215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155\Desktop\Фото сада 155\День народного единства\IMG-20201103-WA001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523" y="2988966"/>
            <a:ext cx="2450569" cy="187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455913"/>
            <a:ext cx="7499175" cy="895797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приуроченные к </a:t>
            </a:r>
            <a:br>
              <a:rPr lang="ru-RU" sz="1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«Международному дню родного языка»</a:t>
            </a:r>
            <a:endParaRPr lang="ru-RU" sz="18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3098</TotalTime>
  <Words>65</Words>
  <Application>Microsoft Office PowerPoint</Application>
  <PresentationFormat>Экран (16:9)</PresentationFormat>
  <Paragraphs>14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МБДОУ «Билингвальный детский сад №155  компенсирующего вида» Советского района</vt:lpstr>
      <vt:lpstr>Мероприятия приуроченные к  «Международному дню родного языка»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МБДОУ №155 г.Казань</cp:lastModifiedBy>
  <cp:revision>411</cp:revision>
  <cp:lastPrinted>2021-02-04T07:26:50Z</cp:lastPrinted>
  <dcterms:created xsi:type="dcterms:W3CDTF">2015-10-13T08:15:21Z</dcterms:created>
  <dcterms:modified xsi:type="dcterms:W3CDTF">2021-02-24T12:49:35Z</dcterms:modified>
</cp:coreProperties>
</file>