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192084"/>
            <a:ext cx="7499175" cy="1162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en-US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«В гостях у сказки»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830330" y="1857914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431121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175204" y="3576505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347864" y="2408572"/>
            <a:ext cx="25444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 представления на русском и татарском языках. Формирование интереса к произведениям художественной литературы. Развивать воображение, фантазию, мышление. Способствовать умению передавать образы сказочных персонажей.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pic>
        <p:nvPicPr>
          <p:cNvPr id="1027" name="Picture 3" descr="C:\Users\402-1\Desktop\IMG-20210517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412" y="877550"/>
            <a:ext cx="2458997" cy="245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402-1\Desktop\май\20210517_0955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04" y="946707"/>
            <a:ext cx="2531766" cy="189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402-1\Desktop\май\20210517_0943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24" y="2994072"/>
            <a:ext cx="2392593" cy="179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861" y="3468050"/>
            <a:ext cx="2925049" cy="16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3101</TotalTime>
  <Words>34</Words>
  <Application>Microsoft Office PowerPoint</Application>
  <PresentationFormat>Экран (16:9)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Неделя «В гостях у сказки»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417</cp:revision>
  <cp:lastPrinted>2021-02-04T07:26:50Z</cp:lastPrinted>
  <dcterms:created xsi:type="dcterms:W3CDTF">2015-10-13T08:15:21Z</dcterms:created>
  <dcterms:modified xsi:type="dcterms:W3CDTF">2021-05-17T10:24:17Z</dcterms:modified>
</cp:coreProperties>
</file>