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86"/>
            <a:ext cx="9143999" cy="687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960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2019-09-03T08:46:57Z</dcterms:created>
  <dcterms:modified xsi:type="dcterms:W3CDTF">2019-09-03T08:49:41Z</dcterms:modified>
</cp:coreProperties>
</file>