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8" r:id="rId2"/>
  </p:sldMasterIdLst>
  <p:notesMasterIdLst>
    <p:notesMasterId r:id="rId24"/>
  </p:notesMasterIdLst>
  <p:sldIdLst>
    <p:sldId id="297" r:id="rId3"/>
    <p:sldId id="256" r:id="rId4"/>
    <p:sldId id="295" r:id="rId5"/>
    <p:sldId id="303" r:id="rId6"/>
    <p:sldId id="286" r:id="rId7"/>
    <p:sldId id="313" r:id="rId8"/>
    <p:sldId id="315" r:id="rId9"/>
    <p:sldId id="316" r:id="rId10"/>
    <p:sldId id="320" r:id="rId11"/>
    <p:sldId id="321" r:id="rId12"/>
    <p:sldId id="306" r:id="rId13"/>
    <p:sldId id="308" r:id="rId14"/>
    <p:sldId id="317" r:id="rId15"/>
    <p:sldId id="309" r:id="rId16"/>
    <p:sldId id="322" r:id="rId17"/>
    <p:sldId id="319" r:id="rId18"/>
    <p:sldId id="311" r:id="rId19"/>
    <p:sldId id="302" r:id="rId20"/>
    <p:sldId id="270" r:id="rId21"/>
    <p:sldId id="307" r:id="rId22"/>
    <p:sldId id="27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31"/>
    <a:srgbClr val="CC33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23</c:v>
                </c:pt>
                <c:pt idx="1">
                  <c:v>35</c:v>
                </c:pt>
                <c:pt idx="2">
                  <c:v>46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58</c:v>
                </c:pt>
                <c:pt idx="1">
                  <c:v>48</c:v>
                </c:pt>
                <c:pt idx="2">
                  <c:v>44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19</c:v>
                </c:pt>
                <c:pt idx="1">
                  <c:v>17</c:v>
                </c:pt>
                <c:pt idx="2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418603336"/>
        <c:axId val="418603728"/>
        <c:axId val="0"/>
      </c:bar3DChart>
      <c:catAx>
        <c:axId val="418603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418603728"/>
        <c:crosses val="autoZero"/>
        <c:auto val="1"/>
        <c:lblAlgn val="ctr"/>
        <c:lblOffset val="100"/>
        <c:noMultiLvlLbl val="0"/>
      </c:catAx>
      <c:valAx>
        <c:axId val="4186037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186033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4313340910148606"/>
          <c:y val="0.38317701669235932"/>
          <c:w val="0.25686659089851394"/>
          <c:h val="0.2489066657377052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BAB0F0-6212-4940-8B64-979295D40542}" type="doc">
      <dgm:prSet loTypeId="urn:microsoft.com/office/officeart/2005/8/layout/radial6" loCatId="relationship" qsTypeId="urn:microsoft.com/office/officeart/2005/8/quickstyle/simple1#5" qsCatId="simple" csTypeId="urn:microsoft.com/office/officeart/2005/8/colors/accent3_3" csCatId="accent3" phldr="1"/>
      <dgm:spPr/>
    </dgm:pt>
    <dgm:pt modelId="{7FC02DA8-7A90-4170-B376-652D18DB71FC}">
      <dgm:prSet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1" u="none" strike="noStrike" cap="none" normalizeH="0" baseline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Формы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1" u="none" strike="noStrike" cap="none" normalizeH="0" baseline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работы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1" u="none" strike="noStrike" cap="none" normalizeH="0" baseline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 педагогами</a:t>
          </a:r>
        </a:p>
      </dgm:t>
    </dgm:pt>
    <dgm:pt modelId="{E5DF6649-6ED5-4B8A-914B-A2F0F32F439B}" type="parTrans" cxnId="{26326344-EFC4-4148-AE0E-7754D25AEFD7}">
      <dgm:prSet/>
      <dgm:spPr/>
      <dgm:t>
        <a:bodyPr/>
        <a:lstStyle/>
        <a:p>
          <a:endParaRPr lang="ru-RU"/>
        </a:p>
      </dgm:t>
    </dgm:pt>
    <dgm:pt modelId="{6A6711BC-AD9A-4F42-88BA-6B5C73565AB6}" type="sibTrans" cxnId="{26326344-EFC4-4148-AE0E-7754D25AEFD7}">
      <dgm:prSet/>
      <dgm:spPr/>
      <dgm:t>
        <a:bodyPr/>
        <a:lstStyle/>
        <a:p>
          <a:endParaRPr lang="ru-RU"/>
        </a:p>
      </dgm:t>
    </dgm:pt>
    <dgm:pt modelId="{949CABAB-92F3-4533-9D04-852CBC2466E1}">
      <dgm:prSet custT="1"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Открытая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ru-RU" sz="16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 Д </a:t>
          </a:r>
        </a:p>
      </dgm:t>
    </dgm:pt>
    <dgm:pt modelId="{474F75A3-961F-4254-9E51-277E428E8B0F}" type="parTrans" cxnId="{7E740439-65A3-43EA-9F7C-7B4554E02865}">
      <dgm:prSet/>
      <dgm:spPr/>
      <dgm:t>
        <a:bodyPr/>
        <a:lstStyle/>
        <a:p>
          <a:endParaRPr lang="ru-RU"/>
        </a:p>
      </dgm:t>
    </dgm:pt>
    <dgm:pt modelId="{7747B277-DAA2-45E3-B688-E79DBC08C453}" type="sibTrans" cxnId="{7E740439-65A3-43EA-9F7C-7B4554E02865}">
      <dgm:prSet/>
      <dgm:spPr/>
      <dgm:t>
        <a:bodyPr/>
        <a:lstStyle/>
        <a:p>
          <a:endParaRPr lang="ru-RU" dirty="0"/>
        </a:p>
      </dgm:t>
    </dgm:pt>
    <dgm:pt modelId="{7F9EAEE4-C3FF-4FFE-B0F0-CCF3BC881CE8}">
      <dgm:prSet custT="1"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Круглые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столы</a:t>
          </a:r>
        </a:p>
      </dgm:t>
    </dgm:pt>
    <dgm:pt modelId="{8303719E-07D4-45A6-BDC0-6018EB2E5139}" type="parTrans" cxnId="{1CDD2B35-63DE-462A-9447-922865F3FDF3}">
      <dgm:prSet/>
      <dgm:spPr/>
      <dgm:t>
        <a:bodyPr/>
        <a:lstStyle/>
        <a:p>
          <a:endParaRPr lang="ru-RU"/>
        </a:p>
      </dgm:t>
    </dgm:pt>
    <dgm:pt modelId="{B2EA55ED-80A0-4890-BDDC-E132F6DD699C}" type="sibTrans" cxnId="{1CDD2B35-63DE-462A-9447-922865F3FDF3}">
      <dgm:prSet/>
      <dgm:spPr/>
      <dgm:t>
        <a:bodyPr/>
        <a:lstStyle/>
        <a:p>
          <a:endParaRPr lang="ru-RU" dirty="0"/>
        </a:p>
      </dgm:t>
    </dgm:pt>
    <dgm:pt modelId="{AD1B20CD-A88C-4154-81C3-F6C5B584384C}">
      <dgm:prSet custT="1"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Семинары </a:t>
          </a:r>
        </a:p>
      </dgm:t>
    </dgm:pt>
    <dgm:pt modelId="{10DDC9DD-3F47-4CAD-83B2-03A9A7D158A1}" type="parTrans" cxnId="{7EC8D80F-B3C9-4286-8779-C0CC3EBD7AE5}">
      <dgm:prSet/>
      <dgm:spPr/>
      <dgm:t>
        <a:bodyPr/>
        <a:lstStyle/>
        <a:p>
          <a:endParaRPr lang="ru-RU"/>
        </a:p>
      </dgm:t>
    </dgm:pt>
    <dgm:pt modelId="{BFBC66DE-CF35-44A5-8C73-CDA95DA38D6A}" type="sibTrans" cxnId="{7EC8D80F-B3C9-4286-8779-C0CC3EBD7AE5}">
      <dgm:prSet/>
      <dgm:spPr/>
      <dgm:t>
        <a:bodyPr/>
        <a:lstStyle/>
        <a:p>
          <a:endParaRPr lang="ru-RU" dirty="0"/>
        </a:p>
      </dgm:t>
    </dgm:pt>
    <dgm:pt modelId="{92518A77-825D-4D11-BAE0-A2AD9851275F}">
      <dgm:prSet custT="1"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Мастер </a:t>
          </a:r>
          <a:r>
            <a:rPr kumimoji="0" lang="ru-RU" sz="16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- классы</a:t>
          </a:r>
          <a:endParaRPr kumimoji="0" lang="ru-RU" sz="1600" b="1" i="1" u="none" strike="noStrike" cap="none" normalizeH="0" baseline="0" dirty="0" smtClean="0">
            <a:ln/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8CE4CB-DA12-45BE-83F1-DB97B794FBF6}" type="parTrans" cxnId="{DA2068EF-6D18-4711-99B2-523F3BEE5ADE}">
      <dgm:prSet/>
      <dgm:spPr/>
      <dgm:t>
        <a:bodyPr/>
        <a:lstStyle/>
        <a:p>
          <a:endParaRPr lang="ru-RU"/>
        </a:p>
      </dgm:t>
    </dgm:pt>
    <dgm:pt modelId="{4FF9E687-96AC-4981-8999-F2C9187C0919}" type="sibTrans" cxnId="{DA2068EF-6D18-4711-99B2-523F3BEE5ADE}">
      <dgm:prSet/>
      <dgm:spPr/>
      <dgm:t>
        <a:bodyPr/>
        <a:lstStyle/>
        <a:p>
          <a:endParaRPr lang="ru-RU" dirty="0"/>
        </a:p>
      </dgm:t>
    </dgm:pt>
    <dgm:pt modelId="{E111A75B-B8F4-49F1-A532-95FCCE5A1F63}">
      <dgm:prSet custT="1"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Консультации</a:t>
          </a:r>
          <a:endParaRPr kumimoji="0" lang="ru-RU" sz="1800" b="1" i="1" u="none" strike="noStrike" cap="none" normalizeH="0" baseline="0" dirty="0" smtClean="0">
            <a:ln/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DA507E-C6CA-40BD-94AD-6A2A3A7D49C0}" type="parTrans" cxnId="{0B0BDC08-99DC-4D16-9D54-BFC8FFB807DB}">
      <dgm:prSet/>
      <dgm:spPr/>
      <dgm:t>
        <a:bodyPr/>
        <a:lstStyle/>
        <a:p>
          <a:endParaRPr lang="ru-RU"/>
        </a:p>
      </dgm:t>
    </dgm:pt>
    <dgm:pt modelId="{D25B2A60-3510-41A9-9225-3486484293A4}" type="sibTrans" cxnId="{0B0BDC08-99DC-4D16-9D54-BFC8FFB807DB}">
      <dgm:prSet/>
      <dgm:spPr/>
      <dgm:t>
        <a:bodyPr/>
        <a:lstStyle/>
        <a:p>
          <a:endParaRPr lang="ru-RU" dirty="0"/>
        </a:p>
      </dgm:t>
    </dgm:pt>
    <dgm:pt modelId="{48A87E5F-22DE-461A-A010-9843D1480BFA}" type="pres">
      <dgm:prSet presAssocID="{E1BAB0F0-6212-4940-8B64-979295D40542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07B9E74-E666-4C38-8B27-7E23BFC5CEFE}" type="pres">
      <dgm:prSet presAssocID="{7FC02DA8-7A90-4170-B376-652D18DB71FC}" presName="centerShape" presStyleLbl="node0" presStyleIdx="0" presStyleCnt="1"/>
      <dgm:spPr/>
      <dgm:t>
        <a:bodyPr/>
        <a:lstStyle/>
        <a:p>
          <a:endParaRPr lang="ru-RU"/>
        </a:p>
      </dgm:t>
    </dgm:pt>
    <dgm:pt modelId="{C68F2EE9-C07A-4B45-B784-09CBEAA39A49}" type="pres">
      <dgm:prSet presAssocID="{949CABAB-92F3-4533-9D04-852CBC2466E1}" presName="node" presStyleLbl="node1" presStyleIdx="0" presStyleCnt="5" custScaleX="125322" custRadScaleRad="95807" custRadScaleInc="68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191E25-CA26-46F8-A6F0-63C1D8B5D288}" type="pres">
      <dgm:prSet presAssocID="{949CABAB-92F3-4533-9D04-852CBC2466E1}" presName="dummy" presStyleCnt="0"/>
      <dgm:spPr/>
    </dgm:pt>
    <dgm:pt modelId="{89FC9B98-AD35-41C3-809B-0D90827C928C}" type="pres">
      <dgm:prSet presAssocID="{7747B277-DAA2-45E3-B688-E79DBC08C453}" presName="sibTrans" presStyleLbl="sibTrans2D1" presStyleIdx="0" presStyleCnt="5"/>
      <dgm:spPr/>
      <dgm:t>
        <a:bodyPr/>
        <a:lstStyle/>
        <a:p>
          <a:endParaRPr lang="ru-RU"/>
        </a:p>
      </dgm:t>
    </dgm:pt>
    <dgm:pt modelId="{63AA2B0E-4177-4D3B-88C6-77B9A551F9B5}" type="pres">
      <dgm:prSet presAssocID="{7F9EAEE4-C3FF-4FFE-B0F0-CCF3BC881CE8}" presName="node" presStyleLbl="node1" presStyleIdx="1" presStyleCnt="5" custScaleX="1347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E004F6-6024-40FA-93E8-35C638BCEC9C}" type="pres">
      <dgm:prSet presAssocID="{7F9EAEE4-C3FF-4FFE-B0F0-CCF3BC881CE8}" presName="dummy" presStyleCnt="0"/>
      <dgm:spPr/>
    </dgm:pt>
    <dgm:pt modelId="{D99EC9AE-E31D-449A-AF4D-D1D0F34A87DB}" type="pres">
      <dgm:prSet presAssocID="{B2EA55ED-80A0-4890-BDDC-E132F6DD699C}" presName="sibTrans" presStyleLbl="sibTrans2D1" presStyleIdx="1" presStyleCnt="5"/>
      <dgm:spPr/>
      <dgm:t>
        <a:bodyPr/>
        <a:lstStyle/>
        <a:p>
          <a:endParaRPr lang="ru-RU"/>
        </a:p>
      </dgm:t>
    </dgm:pt>
    <dgm:pt modelId="{89E2F6F9-8B5F-402D-A46F-A75327FBEB0D}" type="pres">
      <dgm:prSet presAssocID="{AD1B20CD-A88C-4154-81C3-F6C5B584384C}" presName="node" presStyleLbl="node1" presStyleIdx="2" presStyleCnt="5" custScaleX="106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DCC3E2-5A29-42E8-9F95-AE9F18505956}" type="pres">
      <dgm:prSet presAssocID="{AD1B20CD-A88C-4154-81C3-F6C5B584384C}" presName="dummy" presStyleCnt="0"/>
      <dgm:spPr/>
    </dgm:pt>
    <dgm:pt modelId="{BE0DA031-DB7D-4A7A-BCE8-39A8FC2F48D1}" type="pres">
      <dgm:prSet presAssocID="{BFBC66DE-CF35-44A5-8C73-CDA95DA38D6A}" presName="sibTrans" presStyleLbl="sibTrans2D1" presStyleIdx="2" presStyleCnt="5"/>
      <dgm:spPr/>
      <dgm:t>
        <a:bodyPr/>
        <a:lstStyle/>
        <a:p>
          <a:endParaRPr lang="ru-RU"/>
        </a:p>
      </dgm:t>
    </dgm:pt>
    <dgm:pt modelId="{88F8925E-91E6-4A25-B778-3530314832B1}" type="pres">
      <dgm:prSet presAssocID="{92518A77-825D-4D11-BAE0-A2AD9851275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41D014-5F54-4CBC-B675-CFE8440200CB}" type="pres">
      <dgm:prSet presAssocID="{92518A77-825D-4D11-BAE0-A2AD9851275F}" presName="dummy" presStyleCnt="0"/>
      <dgm:spPr/>
    </dgm:pt>
    <dgm:pt modelId="{709C5374-0CC8-4D13-BE2D-F65545827B4D}" type="pres">
      <dgm:prSet presAssocID="{4FF9E687-96AC-4981-8999-F2C9187C0919}" presName="sibTrans" presStyleLbl="sibTrans2D1" presStyleIdx="3" presStyleCnt="5"/>
      <dgm:spPr/>
      <dgm:t>
        <a:bodyPr/>
        <a:lstStyle/>
        <a:p>
          <a:endParaRPr lang="ru-RU"/>
        </a:p>
      </dgm:t>
    </dgm:pt>
    <dgm:pt modelId="{590F57E4-9100-471D-BD4B-E8776B846865}" type="pres">
      <dgm:prSet presAssocID="{E111A75B-B8F4-49F1-A532-95FCCE5A1F63}" presName="node" presStyleLbl="node1" presStyleIdx="4" presStyleCnt="5" custScaleX="167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CE5EF1-3EA9-4C29-B34C-7CA9D0B2B6FB}" type="pres">
      <dgm:prSet presAssocID="{E111A75B-B8F4-49F1-A532-95FCCE5A1F63}" presName="dummy" presStyleCnt="0"/>
      <dgm:spPr/>
    </dgm:pt>
    <dgm:pt modelId="{E1AC950B-36DC-4951-9543-9798D109E0A5}" type="pres">
      <dgm:prSet presAssocID="{D25B2A60-3510-41A9-9225-3486484293A4}" presName="sibTrans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7EC8D80F-B3C9-4286-8779-C0CC3EBD7AE5}" srcId="{7FC02DA8-7A90-4170-B376-652D18DB71FC}" destId="{AD1B20CD-A88C-4154-81C3-F6C5B584384C}" srcOrd="2" destOrd="0" parTransId="{10DDC9DD-3F47-4CAD-83B2-03A9A7D158A1}" sibTransId="{BFBC66DE-CF35-44A5-8C73-CDA95DA38D6A}"/>
    <dgm:cxn modelId="{26326344-EFC4-4148-AE0E-7754D25AEFD7}" srcId="{E1BAB0F0-6212-4940-8B64-979295D40542}" destId="{7FC02DA8-7A90-4170-B376-652D18DB71FC}" srcOrd="0" destOrd="0" parTransId="{E5DF6649-6ED5-4B8A-914B-A2F0F32F439B}" sibTransId="{6A6711BC-AD9A-4F42-88BA-6B5C73565AB6}"/>
    <dgm:cxn modelId="{DA2068EF-6D18-4711-99B2-523F3BEE5ADE}" srcId="{7FC02DA8-7A90-4170-B376-652D18DB71FC}" destId="{92518A77-825D-4D11-BAE0-A2AD9851275F}" srcOrd="3" destOrd="0" parTransId="{008CE4CB-DA12-45BE-83F1-DB97B794FBF6}" sibTransId="{4FF9E687-96AC-4981-8999-F2C9187C0919}"/>
    <dgm:cxn modelId="{A874EAF0-6BCE-4F17-9BFA-68CDD360F424}" type="presOf" srcId="{92518A77-825D-4D11-BAE0-A2AD9851275F}" destId="{88F8925E-91E6-4A25-B778-3530314832B1}" srcOrd="0" destOrd="0" presId="urn:microsoft.com/office/officeart/2005/8/layout/radial6"/>
    <dgm:cxn modelId="{CCC09CB0-029E-46EB-B5B5-5AC2B0E62AF1}" type="presOf" srcId="{7F9EAEE4-C3FF-4FFE-B0F0-CCF3BC881CE8}" destId="{63AA2B0E-4177-4D3B-88C6-77B9A551F9B5}" srcOrd="0" destOrd="0" presId="urn:microsoft.com/office/officeart/2005/8/layout/radial6"/>
    <dgm:cxn modelId="{0B0BDC08-99DC-4D16-9D54-BFC8FFB807DB}" srcId="{7FC02DA8-7A90-4170-B376-652D18DB71FC}" destId="{E111A75B-B8F4-49F1-A532-95FCCE5A1F63}" srcOrd="4" destOrd="0" parTransId="{E9DA507E-C6CA-40BD-94AD-6A2A3A7D49C0}" sibTransId="{D25B2A60-3510-41A9-9225-3486484293A4}"/>
    <dgm:cxn modelId="{1CDD2B35-63DE-462A-9447-922865F3FDF3}" srcId="{7FC02DA8-7A90-4170-B376-652D18DB71FC}" destId="{7F9EAEE4-C3FF-4FFE-B0F0-CCF3BC881CE8}" srcOrd="1" destOrd="0" parTransId="{8303719E-07D4-45A6-BDC0-6018EB2E5139}" sibTransId="{B2EA55ED-80A0-4890-BDDC-E132F6DD699C}"/>
    <dgm:cxn modelId="{65DCF3F7-6805-499C-9B47-65B357A21727}" type="presOf" srcId="{7FC02DA8-7A90-4170-B376-652D18DB71FC}" destId="{D07B9E74-E666-4C38-8B27-7E23BFC5CEFE}" srcOrd="0" destOrd="0" presId="urn:microsoft.com/office/officeart/2005/8/layout/radial6"/>
    <dgm:cxn modelId="{ADC7B870-97EF-44D8-AE93-9BB0F8760374}" type="presOf" srcId="{E1BAB0F0-6212-4940-8B64-979295D40542}" destId="{48A87E5F-22DE-461A-A010-9843D1480BFA}" srcOrd="0" destOrd="0" presId="urn:microsoft.com/office/officeart/2005/8/layout/radial6"/>
    <dgm:cxn modelId="{40C8C205-7115-41DF-BF39-0FDBE5A759FD}" type="presOf" srcId="{E111A75B-B8F4-49F1-A532-95FCCE5A1F63}" destId="{590F57E4-9100-471D-BD4B-E8776B846865}" srcOrd="0" destOrd="0" presId="urn:microsoft.com/office/officeart/2005/8/layout/radial6"/>
    <dgm:cxn modelId="{7E740439-65A3-43EA-9F7C-7B4554E02865}" srcId="{7FC02DA8-7A90-4170-B376-652D18DB71FC}" destId="{949CABAB-92F3-4533-9D04-852CBC2466E1}" srcOrd="0" destOrd="0" parTransId="{474F75A3-961F-4254-9E51-277E428E8B0F}" sibTransId="{7747B277-DAA2-45E3-B688-E79DBC08C453}"/>
    <dgm:cxn modelId="{2BE130B1-DE02-4D2E-9811-1AF612673524}" type="presOf" srcId="{949CABAB-92F3-4533-9D04-852CBC2466E1}" destId="{C68F2EE9-C07A-4B45-B784-09CBEAA39A49}" srcOrd="0" destOrd="0" presId="urn:microsoft.com/office/officeart/2005/8/layout/radial6"/>
    <dgm:cxn modelId="{3F4491CD-423E-4D7D-90A9-E78845FF7CCB}" type="presOf" srcId="{BFBC66DE-CF35-44A5-8C73-CDA95DA38D6A}" destId="{BE0DA031-DB7D-4A7A-BCE8-39A8FC2F48D1}" srcOrd="0" destOrd="0" presId="urn:microsoft.com/office/officeart/2005/8/layout/radial6"/>
    <dgm:cxn modelId="{76F6AD3C-B626-43A7-911E-C404551CD2B6}" type="presOf" srcId="{B2EA55ED-80A0-4890-BDDC-E132F6DD699C}" destId="{D99EC9AE-E31D-449A-AF4D-D1D0F34A87DB}" srcOrd="0" destOrd="0" presId="urn:microsoft.com/office/officeart/2005/8/layout/radial6"/>
    <dgm:cxn modelId="{D8AF7506-56F9-4679-BFF8-747F8DC27781}" type="presOf" srcId="{AD1B20CD-A88C-4154-81C3-F6C5B584384C}" destId="{89E2F6F9-8B5F-402D-A46F-A75327FBEB0D}" srcOrd="0" destOrd="0" presId="urn:microsoft.com/office/officeart/2005/8/layout/radial6"/>
    <dgm:cxn modelId="{23E50145-933A-4BB1-BFCD-641D750F9A79}" type="presOf" srcId="{4FF9E687-96AC-4981-8999-F2C9187C0919}" destId="{709C5374-0CC8-4D13-BE2D-F65545827B4D}" srcOrd="0" destOrd="0" presId="urn:microsoft.com/office/officeart/2005/8/layout/radial6"/>
    <dgm:cxn modelId="{1575EA52-FF19-4AF1-93F0-568B49458126}" type="presOf" srcId="{D25B2A60-3510-41A9-9225-3486484293A4}" destId="{E1AC950B-36DC-4951-9543-9798D109E0A5}" srcOrd="0" destOrd="0" presId="urn:microsoft.com/office/officeart/2005/8/layout/radial6"/>
    <dgm:cxn modelId="{2046667F-3B6E-424D-AE0B-369DA56AE63F}" type="presOf" srcId="{7747B277-DAA2-45E3-B688-E79DBC08C453}" destId="{89FC9B98-AD35-41C3-809B-0D90827C928C}" srcOrd="0" destOrd="0" presId="urn:microsoft.com/office/officeart/2005/8/layout/radial6"/>
    <dgm:cxn modelId="{70897078-D018-472C-896F-70DFBFDCA624}" type="presParOf" srcId="{48A87E5F-22DE-461A-A010-9843D1480BFA}" destId="{D07B9E74-E666-4C38-8B27-7E23BFC5CEFE}" srcOrd="0" destOrd="0" presId="urn:microsoft.com/office/officeart/2005/8/layout/radial6"/>
    <dgm:cxn modelId="{20723824-079B-4895-AECD-8DE123A173EF}" type="presParOf" srcId="{48A87E5F-22DE-461A-A010-9843D1480BFA}" destId="{C68F2EE9-C07A-4B45-B784-09CBEAA39A49}" srcOrd="1" destOrd="0" presId="urn:microsoft.com/office/officeart/2005/8/layout/radial6"/>
    <dgm:cxn modelId="{83A37E4B-9C35-4D1A-AF15-2BBD96CBDC79}" type="presParOf" srcId="{48A87E5F-22DE-461A-A010-9843D1480BFA}" destId="{99191E25-CA26-46F8-A6F0-63C1D8B5D288}" srcOrd="2" destOrd="0" presId="urn:microsoft.com/office/officeart/2005/8/layout/radial6"/>
    <dgm:cxn modelId="{B8398F3B-1196-475E-8B8A-DE28D66AAE13}" type="presParOf" srcId="{48A87E5F-22DE-461A-A010-9843D1480BFA}" destId="{89FC9B98-AD35-41C3-809B-0D90827C928C}" srcOrd="3" destOrd="0" presId="urn:microsoft.com/office/officeart/2005/8/layout/radial6"/>
    <dgm:cxn modelId="{DFE13726-BFAE-4161-9B78-1B321015136B}" type="presParOf" srcId="{48A87E5F-22DE-461A-A010-9843D1480BFA}" destId="{63AA2B0E-4177-4D3B-88C6-77B9A551F9B5}" srcOrd="4" destOrd="0" presId="urn:microsoft.com/office/officeart/2005/8/layout/radial6"/>
    <dgm:cxn modelId="{3DF251AD-BAEC-4299-BE02-91940C1F3F17}" type="presParOf" srcId="{48A87E5F-22DE-461A-A010-9843D1480BFA}" destId="{D4E004F6-6024-40FA-93E8-35C638BCEC9C}" srcOrd="5" destOrd="0" presId="urn:microsoft.com/office/officeart/2005/8/layout/radial6"/>
    <dgm:cxn modelId="{58E4E2C8-9735-422D-A6DE-1DA882A0D8A2}" type="presParOf" srcId="{48A87E5F-22DE-461A-A010-9843D1480BFA}" destId="{D99EC9AE-E31D-449A-AF4D-D1D0F34A87DB}" srcOrd="6" destOrd="0" presId="urn:microsoft.com/office/officeart/2005/8/layout/radial6"/>
    <dgm:cxn modelId="{C4C2EA73-A796-478B-81C4-3617A1C21106}" type="presParOf" srcId="{48A87E5F-22DE-461A-A010-9843D1480BFA}" destId="{89E2F6F9-8B5F-402D-A46F-A75327FBEB0D}" srcOrd="7" destOrd="0" presId="urn:microsoft.com/office/officeart/2005/8/layout/radial6"/>
    <dgm:cxn modelId="{23E6F021-DD56-4E09-A477-C29E75DE5EDB}" type="presParOf" srcId="{48A87E5F-22DE-461A-A010-9843D1480BFA}" destId="{4BDCC3E2-5A29-42E8-9F95-AE9F18505956}" srcOrd="8" destOrd="0" presId="urn:microsoft.com/office/officeart/2005/8/layout/radial6"/>
    <dgm:cxn modelId="{F2C8C719-A487-4DDE-8CC4-41E2DB5E4111}" type="presParOf" srcId="{48A87E5F-22DE-461A-A010-9843D1480BFA}" destId="{BE0DA031-DB7D-4A7A-BCE8-39A8FC2F48D1}" srcOrd="9" destOrd="0" presId="urn:microsoft.com/office/officeart/2005/8/layout/radial6"/>
    <dgm:cxn modelId="{D9A48F22-5FB4-441E-83F7-DC06FAF1D250}" type="presParOf" srcId="{48A87E5F-22DE-461A-A010-9843D1480BFA}" destId="{88F8925E-91E6-4A25-B778-3530314832B1}" srcOrd="10" destOrd="0" presId="urn:microsoft.com/office/officeart/2005/8/layout/radial6"/>
    <dgm:cxn modelId="{FBFB560F-322C-4CA1-9D0C-A0137A9CDCE3}" type="presParOf" srcId="{48A87E5F-22DE-461A-A010-9843D1480BFA}" destId="{3C41D014-5F54-4CBC-B675-CFE8440200CB}" srcOrd="11" destOrd="0" presId="urn:microsoft.com/office/officeart/2005/8/layout/radial6"/>
    <dgm:cxn modelId="{6F8500B2-0862-4562-B9F9-62185745C836}" type="presParOf" srcId="{48A87E5F-22DE-461A-A010-9843D1480BFA}" destId="{709C5374-0CC8-4D13-BE2D-F65545827B4D}" srcOrd="12" destOrd="0" presId="urn:microsoft.com/office/officeart/2005/8/layout/radial6"/>
    <dgm:cxn modelId="{F7F4CDA8-ACD5-4893-9711-354ACC75751A}" type="presParOf" srcId="{48A87E5F-22DE-461A-A010-9843D1480BFA}" destId="{590F57E4-9100-471D-BD4B-E8776B846865}" srcOrd="13" destOrd="0" presId="urn:microsoft.com/office/officeart/2005/8/layout/radial6"/>
    <dgm:cxn modelId="{E4C62CAE-EE9F-444C-AC1A-CB2397327C3E}" type="presParOf" srcId="{48A87E5F-22DE-461A-A010-9843D1480BFA}" destId="{4FCE5EF1-3EA9-4C29-B34C-7CA9D0B2B6FB}" srcOrd="14" destOrd="0" presId="urn:microsoft.com/office/officeart/2005/8/layout/radial6"/>
    <dgm:cxn modelId="{C3026135-CDAB-4C2C-802E-2A4A42137DD8}" type="presParOf" srcId="{48A87E5F-22DE-461A-A010-9843D1480BFA}" destId="{E1AC950B-36DC-4951-9543-9798D109E0A5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69AD69-EBD5-4C27-B24B-ECF71F6E473E}" type="doc">
      <dgm:prSet loTypeId="urn:microsoft.com/office/officeart/2005/8/layout/radial6" loCatId="relationship" qsTypeId="urn:microsoft.com/office/officeart/2005/8/quickstyle/simple3" qsCatId="simple" csTypeId="urn:microsoft.com/office/officeart/2005/8/colors/colorful3" csCatId="colorful" phldr="1"/>
      <dgm:spPr/>
    </dgm:pt>
    <dgm:pt modelId="{3BD6E1B3-F692-44F2-B8B1-BB2300872808}">
      <dgm:prSet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1" u="none" strike="noStrike" cap="none" normalizeH="0" baseline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Формы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1" u="none" strike="noStrike" cap="none" normalizeH="0" baseline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работы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1" u="none" strike="noStrike" cap="none" normalizeH="0" baseline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1" u="none" strike="noStrike" cap="none" normalizeH="0" baseline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родителями</a:t>
          </a:r>
        </a:p>
      </dgm:t>
    </dgm:pt>
    <dgm:pt modelId="{EE0BBEBF-0A04-4CC5-AB50-58D679F5514E}" type="parTrans" cxnId="{1ADAFBCD-CCB2-4EAF-A52A-3153774F76C1}">
      <dgm:prSet/>
      <dgm:spPr/>
      <dgm:t>
        <a:bodyPr/>
        <a:lstStyle/>
        <a:p>
          <a:endParaRPr lang="ru-RU"/>
        </a:p>
      </dgm:t>
    </dgm:pt>
    <dgm:pt modelId="{7E2111DF-6AF6-4B5C-9B89-21463A63226C}" type="sibTrans" cxnId="{1ADAFBCD-CCB2-4EAF-A52A-3153774F76C1}">
      <dgm:prSet/>
      <dgm:spPr/>
      <dgm:t>
        <a:bodyPr/>
        <a:lstStyle/>
        <a:p>
          <a:endParaRPr lang="ru-RU"/>
        </a:p>
      </dgm:t>
    </dgm:pt>
    <dgm:pt modelId="{E038F3EC-9425-4A61-B52C-24866E33021C}">
      <dgm:prSet custT="1"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Консультации</a:t>
          </a:r>
          <a:endParaRPr kumimoji="0" lang="ru-RU" sz="1600" b="1" i="1" u="none" strike="noStrike" cap="none" normalizeH="0" baseline="0" dirty="0" smtClean="0">
            <a:ln/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E702E9-5DB7-4DB4-9B25-2207416CB866}" type="parTrans" cxnId="{2109BBF4-4393-441C-8443-BB91C2AF4404}">
      <dgm:prSet/>
      <dgm:spPr/>
      <dgm:t>
        <a:bodyPr/>
        <a:lstStyle/>
        <a:p>
          <a:endParaRPr lang="ru-RU"/>
        </a:p>
      </dgm:t>
    </dgm:pt>
    <dgm:pt modelId="{EDA913F5-7628-4E52-AAA7-17E74770A09C}" type="sibTrans" cxnId="{2109BBF4-4393-441C-8443-BB91C2AF4404}">
      <dgm:prSet/>
      <dgm:spPr/>
      <dgm:t>
        <a:bodyPr/>
        <a:lstStyle/>
        <a:p>
          <a:endParaRPr lang="ru-RU" dirty="0"/>
        </a:p>
      </dgm:t>
    </dgm:pt>
    <dgm:pt modelId="{2C672F8B-8E34-4044-A80E-385386A77726}">
      <dgm:prSet custT="1"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Родительские</a:t>
          </a:r>
          <a:endParaRPr kumimoji="0" lang="ru-RU" sz="1600" b="1" i="1" u="none" strike="noStrike" cap="none" normalizeH="0" baseline="0" dirty="0" smtClean="0">
            <a:ln/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собрания</a:t>
          </a:r>
        </a:p>
      </dgm:t>
    </dgm:pt>
    <dgm:pt modelId="{8AE9ED8A-BC08-491F-A3BF-6668F8F21128}" type="parTrans" cxnId="{079DEC6E-B970-4BCE-A20E-C7144D03BFE5}">
      <dgm:prSet/>
      <dgm:spPr/>
      <dgm:t>
        <a:bodyPr/>
        <a:lstStyle/>
        <a:p>
          <a:endParaRPr lang="ru-RU"/>
        </a:p>
      </dgm:t>
    </dgm:pt>
    <dgm:pt modelId="{0C051313-C1A8-4150-8679-F5DF6E4B08BF}" type="sibTrans" cxnId="{079DEC6E-B970-4BCE-A20E-C7144D03BFE5}">
      <dgm:prSet/>
      <dgm:spPr/>
      <dgm:t>
        <a:bodyPr/>
        <a:lstStyle/>
        <a:p>
          <a:endParaRPr lang="ru-RU" dirty="0"/>
        </a:p>
      </dgm:t>
    </dgm:pt>
    <dgm:pt modelId="{03FE9EB8-2F72-490E-A0D2-D1CA43F39608}">
      <dgm:prSet custT="1"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Анкетирование</a:t>
          </a:r>
          <a:endParaRPr kumimoji="0" lang="ru-RU" sz="1600" b="1" i="1" u="none" strike="noStrike" cap="none" normalizeH="0" baseline="0" dirty="0" smtClean="0">
            <a:ln/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D036A0-1E6F-4897-BBE8-65A858B149D8}" type="parTrans" cxnId="{A5BC03B5-AC02-47E9-8435-E6205A9613F3}">
      <dgm:prSet/>
      <dgm:spPr/>
      <dgm:t>
        <a:bodyPr/>
        <a:lstStyle/>
        <a:p>
          <a:endParaRPr lang="ru-RU"/>
        </a:p>
      </dgm:t>
    </dgm:pt>
    <dgm:pt modelId="{828040CB-BBEC-40FA-A632-9A63A738B3E7}" type="sibTrans" cxnId="{A5BC03B5-AC02-47E9-8435-E6205A9613F3}">
      <dgm:prSet/>
      <dgm:spPr/>
      <dgm:t>
        <a:bodyPr/>
        <a:lstStyle/>
        <a:p>
          <a:endParaRPr lang="ru-RU" dirty="0"/>
        </a:p>
      </dgm:t>
    </dgm:pt>
    <dgm:pt modelId="{754A8B78-7BF1-4FE6-9D13-CECE3076143D}">
      <dgm:prSet custT="1"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Участие в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выставках,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конкурсах</a:t>
          </a:r>
        </a:p>
      </dgm:t>
    </dgm:pt>
    <dgm:pt modelId="{DC1B52EE-2726-4F56-98A3-8B56444658EB}" type="parTrans" cxnId="{060DA79F-9C81-4A16-9E3C-8A7FD9E61218}">
      <dgm:prSet/>
      <dgm:spPr/>
      <dgm:t>
        <a:bodyPr/>
        <a:lstStyle/>
        <a:p>
          <a:endParaRPr lang="ru-RU"/>
        </a:p>
      </dgm:t>
    </dgm:pt>
    <dgm:pt modelId="{F8AEC129-E15E-49F5-A3E7-6C706982161C}" type="sibTrans" cxnId="{060DA79F-9C81-4A16-9E3C-8A7FD9E61218}">
      <dgm:prSet/>
      <dgm:spPr/>
      <dgm:t>
        <a:bodyPr/>
        <a:lstStyle/>
        <a:p>
          <a:endParaRPr lang="ru-RU" dirty="0"/>
        </a:p>
      </dgm:t>
    </dgm:pt>
    <dgm:pt modelId="{C3AD8964-17E9-414C-8C7C-9F2F9CF31E85}">
      <dgm:prSet custT="1"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Совместные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открытые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мероприятия</a:t>
          </a:r>
        </a:p>
      </dgm:t>
    </dgm:pt>
    <dgm:pt modelId="{9576C754-6BF9-4F99-BE51-957C91BAFDD4}" type="parTrans" cxnId="{EA9198BE-120A-4765-9250-DCA571B17986}">
      <dgm:prSet/>
      <dgm:spPr/>
      <dgm:t>
        <a:bodyPr/>
        <a:lstStyle/>
        <a:p>
          <a:endParaRPr lang="ru-RU"/>
        </a:p>
      </dgm:t>
    </dgm:pt>
    <dgm:pt modelId="{D2A515CB-5DBB-47A6-8AE9-298E143BF2A9}" type="sibTrans" cxnId="{EA9198BE-120A-4765-9250-DCA571B17986}">
      <dgm:prSet/>
      <dgm:spPr/>
      <dgm:t>
        <a:bodyPr/>
        <a:lstStyle/>
        <a:p>
          <a:endParaRPr lang="ru-RU" dirty="0"/>
        </a:p>
      </dgm:t>
    </dgm:pt>
    <dgm:pt modelId="{DFF32A8E-E84C-4B8D-A53B-C7D1A9603086}">
      <dgm:prSet custT="1"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Круглые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столы</a:t>
          </a:r>
        </a:p>
      </dgm:t>
    </dgm:pt>
    <dgm:pt modelId="{4800CE3C-7A1D-4411-972D-083A9F134268}" type="parTrans" cxnId="{18770A15-B16E-4256-B9B3-9698E0950BF8}">
      <dgm:prSet/>
      <dgm:spPr/>
      <dgm:t>
        <a:bodyPr/>
        <a:lstStyle/>
        <a:p>
          <a:endParaRPr lang="ru-RU"/>
        </a:p>
      </dgm:t>
    </dgm:pt>
    <dgm:pt modelId="{92498ED4-264C-4AFB-8CB0-1A9DB917A8E6}" type="sibTrans" cxnId="{18770A15-B16E-4256-B9B3-9698E0950BF8}">
      <dgm:prSet/>
      <dgm:spPr/>
      <dgm:t>
        <a:bodyPr/>
        <a:lstStyle/>
        <a:p>
          <a:endParaRPr lang="ru-RU" dirty="0"/>
        </a:p>
      </dgm:t>
    </dgm:pt>
    <dgm:pt modelId="{122983BC-6CBB-4868-B2A5-090B99E078D7}">
      <dgm:prSet custT="1"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Беседы</a:t>
          </a:r>
          <a:r>
            <a:rPr kumimoji="0" lang="ru-RU" sz="1200" b="1" i="1" u="none" strike="noStrike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gm:t>
    </dgm:pt>
    <dgm:pt modelId="{0CBA1DEC-8B68-4223-AF59-770723B3337E}" type="parTrans" cxnId="{2FF1D840-5A23-44B8-9BAF-FAD6AD06D863}">
      <dgm:prSet/>
      <dgm:spPr/>
      <dgm:t>
        <a:bodyPr/>
        <a:lstStyle/>
        <a:p>
          <a:endParaRPr lang="ru-RU"/>
        </a:p>
      </dgm:t>
    </dgm:pt>
    <dgm:pt modelId="{4C6EA82B-8713-4BC3-BAEA-4C578951A9C8}" type="sibTrans" cxnId="{2FF1D840-5A23-44B8-9BAF-FAD6AD06D863}">
      <dgm:prSet/>
      <dgm:spPr/>
      <dgm:t>
        <a:bodyPr/>
        <a:lstStyle/>
        <a:p>
          <a:endParaRPr lang="ru-RU" dirty="0"/>
        </a:p>
      </dgm:t>
    </dgm:pt>
    <dgm:pt modelId="{F63B53C0-1CB3-44B3-BAC9-B2289FF6D4A4}" type="pres">
      <dgm:prSet presAssocID="{3769AD69-EBD5-4C27-B24B-ECF71F6E473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F677B8D-65F8-42AE-95AA-3E6B1D3430DB}" type="pres">
      <dgm:prSet presAssocID="{3BD6E1B3-F692-44F2-B8B1-BB2300872808}" presName="centerShape" presStyleLbl="node0" presStyleIdx="0" presStyleCnt="1" custScaleX="112664" custScaleY="123482"/>
      <dgm:spPr/>
      <dgm:t>
        <a:bodyPr/>
        <a:lstStyle/>
        <a:p>
          <a:endParaRPr lang="ru-RU"/>
        </a:p>
      </dgm:t>
    </dgm:pt>
    <dgm:pt modelId="{A36B940E-63C0-4D73-BFF3-8497739A6F53}" type="pres">
      <dgm:prSet presAssocID="{E038F3EC-9425-4A61-B52C-24866E33021C}" presName="node" presStyleLbl="node1" presStyleIdx="0" presStyleCnt="7" custScaleX="1885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CEBC3D-9344-45C3-AC97-18431792AE2D}" type="pres">
      <dgm:prSet presAssocID="{E038F3EC-9425-4A61-B52C-24866E33021C}" presName="dummy" presStyleCnt="0"/>
      <dgm:spPr/>
    </dgm:pt>
    <dgm:pt modelId="{3D324D02-D27C-41EC-93D1-EAA0D49689E7}" type="pres">
      <dgm:prSet presAssocID="{EDA913F5-7628-4E52-AAA7-17E74770A09C}" presName="sibTrans" presStyleLbl="sibTrans2D1" presStyleIdx="0" presStyleCnt="7"/>
      <dgm:spPr/>
      <dgm:t>
        <a:bodyPr/>
        <a:lstStyle/>
        <a:p>
          <a:endParaRPr lang="ru-RU"/>
        </a:p>
      </dgm:t>
    </dgm:pt>
    <dgm:pt modelId="{713BD81C-61E4-4401-BD6E-570C7F4F0B28}" type="pres">
      <dgm:prSet presAssocID="{2C672F8B-8E34-4044-A80E-385386A77726}" presName="node" presStyleLbl="node1" presStyleIdx="1" presStyleCnt="7" custScaleX="1670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C584F1-97A0-4F5B-AAC7-AEF9643F4B5C}" type="pres">
      <dgm:prSet presAssocID="{2C672F8B-8E34-4044-A80E-385386A77726}" presName="dummy" presStyleCnt="0"/>
      <dgm:spPr/>
    </dgm:pt>
    <dgm:pt modelId="{E5E7A35D-60D5-4D5D-9435-4E0F98A76868}" type="pres">
      <dgm:prSet presAssocID="{0C051313-C1A8-4150-8679-F5DF6E4B08BF}" presName="sibTrans" presStyleLbl="sibTrans2D1" presStyleIdx="1" presStyleCnt="7"/>
      <dgm:spPr/>
      <dgm:t>
        <a:bodyPr/>
        <a:lstStyle/>
        <a:p>
          <a:endParaRPr lang="ru-RU"/>
        </a:p>
      </dgm:t>
    </dgm:pt>
    <dgm:pt modelId="{7C396304-B33B-4EA1-A20B-D474854A80D1}" type="pres">
      <dgm:prSet presAssocID="{03FE9EB8-2F72-490E-A0D2-D1CA43F39608}" presName="node" presStyleLbl="node1" presStyleIdx="2" presStyleCnt="7" custScaleX="176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D55CF5-1F7C-48BB-A4C6-7BD64192B6C8}" type="pres">
      <dgm:prSet presAssocID="{03FE9EB8-2F72-490E-A0D2-D1CA43F39608}" presName="dummy" presStyleCnt="0"/>
      <dgm:spPr/>
    </dgm:pt>
    <dgm:pt modelId="{DF5EED83-AABB-43B5-ABF5-CE7598DDA818}" type="pres">
      <dgm:prSet presAssocID="{828040CB-BBEC-40FA-A632-9A63A738B3E7}" presName="sibTrans" presStyleLbl="sibTrans2D1" presStyleIdx="2" presStyleCnt="7"/>
      <dgm:spPr/>
      <dgm:t>
        <a:bodyPr/>
        <a:lstStyle/>
        <a:p>
          <a:endParaRPr lang="ru-RU"/>
        </a:p>
      </dgm:t>
    </dgm:pt>
    <dgm:pt modelId="{4DD98717-420B-4D75-916D-6347461D4695}" type="pres">
      <dgm:prSet presAssocID="{754A8B78-7BF1-4FE6-9D13-CECE3076143D}" presName="node" presStyleLbl="node1" presStyleIdx="3" presStyleCnt="7" custScaleX="1571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7B920B-DA94-444B-8A20-A8EC2582C0C8}" type="pres">
      <dgm:prSet presAssocID="{754A8B78-7BF1-4FE6-9D13-CECE3076143D}" presName="dummy" presStyleCnt="0"/>
      <dgm:spPr/>
    </dgm:pt>
    <dgm:pt modelId="{C8EF9533-4087-4A3B-94A3-F29B0F45C060}" type="pres">
      <dgm:prSet presAssocID="{F8AEC129-E15E-49F5-A3E7-6C706982161C}" presName="sibTrans" presStyleLbl="sibTrans2D1" presStyleIdx="3" presStyleCnt="7"/>
      <dgm:spPr/>
      <dgm:t>
        <a:bodyPr/>
        <a:lstStyle/>
        <a:p>
          <a:endParaRPr lang="ru-RU"/>
        </a:p>
      </dgm:t>
    </dgm:pt>
    <dgm:pt modelId="{C64C7FBF-813D-481D-A052-9E82F0730B58}" type="pres">
      <dgm:prSet presAssocID="{C3AD8964-17E9-414C-8C7C-9F2F9CF31E85}" presName="node" presStyleLbl="node1" presStyleIdx="4" presStyleCnt="7" custScaleX="1659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53E2B7-E71F-46C3-A51F-0757D4FBC357}" type="pres">
      <dgm:prSet presAssocID="{C3AD8964-17E9-414C-8C7C-9F2F9CF31E85}" presName="dummy" presStyleCnt="0"/>
      <dgm:spPr/>
    </dgm:pt>
    <dgm:pt modelId="{DC108103-576D-465F-9FFB-4C6E13C304CC}" type="pres">
      <dgm:prSet presAssocID="{D2A515CB-5DBB-47A6-8AE9-298E143BF2A9}" presName="sibTrans" presStyleLbl="sibTrans2D1" presStyleIdx="4" presStyleCnt="7"/>
      <dgm:spPr/>
      <dgm:t>
        <a:bodyPr/>
        <a:lstStyle/>
        <a:p>
          <a:endParaRPr lang="ru-RU"/>
        </a:p>
      </dgm:t>
    </dgm:pt>
    <dgm:pt modelId="{8208BF47-BAB6-4627-A8CA-201C8623B2BB}" type="pres">
      <dgm:prSet presAssocID="{DFF32A8E-E84C-4B8D-A53B-C7D1A9603086}" presName="node" presStyleLbl="node1" presStyleIdx="5" presStyleCnt="7" custScaleX="1608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212E78-F433-4275-B3DB-1210FCA1E8F1}" type="pres">
      <dgm:prSet presAssocID="{DFF32A8E-E84C-4B8D-A53B-C7D1A9603086}" presName="dummy" presStyleCnt="0"/>
      <dgm:spPr/>
    </dgm:pt>
    <dgm:pt modelId="{8173A418-4F18-4787-A56F-CF6951D6D30D}" type="pres">
      <dgm:prSet presAssocID="{92498ED4-264C-4AFB-8CB0-1A9DB917A8E6}" presName="sibTrans" presStyleLbl="sibTrans2D1" presStyleIdx="5" presStyleCnt="7"/>
      <dgm:spPr/>
      <dgm:t>
        <a:bodyPr/>
        <a:lstStyle/>
        <a:p>
          <a:endParaRPr lang="ru-RU"/>
        </a:p>
      </dgm:t>
    </dgm:pt>
    <dgm:pt modelId="{5E9B09FE-92C1-4932-962E-1D11A747BCE7}" type="pres">
      <dgm:prSet presAssocID="{122983BC-6CBB-4868-B2A5-090B99E078D7}" presName="node" presStyleLbl="node1" presStyleIdx="6" presStyleCnt="7" custScaleX="1312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CFD39F-7488-4460-92E1-471A4DB516AB}" type="pres">
      <dgm:prSet presAssocID="{122983BC-6CBB-4868-B2A5-090B99E078D7}" presName="dummy" presStyleCnt="0"/>
      <dgm:spPr/>
    </dgm:pt>
    <dgm:pt modelId="{205A89B7-E4FF-46A2-9EFE-CBE515C3F1C5}" type="pres">
      <dgm:prSet presAssocID="{4C6EA82B-8713-4BC3-BAEA-4C578951A9C8}" presName="sibTrans" presStyleLbl="sibTrans2D1" presStyleIdx="6" presStyleCnt="7"/>
      <dgm:spPr/>
      <dgm:t>
        <a:bodyPr/>
        <a:lstStyle/>
        <a:p>
          <a:endParaRPr lang="ru-RU"/>
        </a:p>
      </dgm:t>
    </dgm:pt>
  </dgm:ptLst>
  <dgm:cxnLst>
    <dgm:cxn modelId="{060DA79F-9C81-4A16-9E3C-8A7FD9E61218}" srcId="{3BD6E1B3-F692-44F2-B8B1-BB2300872808}" destId="{754A8B78-7BF1-4FE6-9D13-CECE3076143D}" srcOrd="3" destOrd="0" parTransId="{DC1B52EE-2726-4F56-98A3-8B56444658EB}" sibTransId="{F8AEC129-E15E-49F5-A3E7-6C706982161C}"/>
    <dgm:cxn modelId="{A28AE1A6-1D98-41A2-B3D0-B7F91E66248C}" type="presOf" srcId="{0C051313-C1A8-4150-8679-F5DF6E4B08BF}" destId="{E5E7A35D-60D5-4D5D-9435-4E0F98A76868}" srcOrd="0" destOrd="0" presId="urn:microsoft.com/office/officeart/2005/8/layout/radial6"/>
    <dgm:cxn modelId="{2FF1D840-5A23-44B8-9BAF-FAD6AD06D863}" srcId="{3BD6E1B3-F692-44F2-B8B1-BB2300872808}" destId="{122983BC-6CBB-4868-B2A5-090B99E078D7}" srcOrd="6" destOrd="0" parTransId="{0CBA1DEC-8B68-4223-AF59-770723B3337E}" sibTransId="{4C6EA82B-8713-4BC3-BAEA-4C578951A9C8}"/>
    <dgm:cxn modelId="{F457F900-5B45-4108-94AD-708FE18F8393}" type="presOf" srcId="{F8AEC129-E15E-49F5-A3E7-6C706982161C}" destId="{C8EF9533-4087-4A3B-94A3-F29B0F45C060}" srcOrd="0" destOrd="0" presId="urn:microsoft.com/office/officeart/2005/8/layout/radial6"/>
    <dgm:cxn modelId="{A347DCB5-5CB0-4BC9-8814-914E9F15C586}" type="presOf" srcId="{D2A515CB-5DBB-47A6-8AE9-298E143BF2A9}" destId="{DC108103-576D-465F-9FFB-4C6E13C304CC}" srcOrd="0" destOrd="0" presId="urn:microsoft.com/office/officeart/2005/8/layout/radial6"/>
    <dgm:cxn modelId="{80CD7366-D5DB-4223-9501-E13ECB5D25D5}" type="presOf" srcId="{2C672F8B-8E34-4044-A80E-385386A77726}" destId="{713BD81C-61E4-4401-BD6E-570C7F4F0B28}" srcOrd="0" destOrd="0" presId="urn:microsoft.com/office/officeart/2005/8/layout/radial6"/>
    <dgm:cxn modelId="{EA9198BE-120A-4765-9250-DCA571B17986}" srcId="{3BD6E1B3-F692-44F2-B8B1-BB2300872808}" destId="{C3AD8964-17E9-414C-8C7C-9F2F9CF31E85}" srcOrd="4" destOrd="0" parTransId="{9576C754-6BF9-4F99-BE51-957C91BAFDD4}" sibTransId="{D2A515CB-5DBB-47A6-8AE9-298E143BF2A9}"/>
    <dgm:cxn modelId="{EAE1032E-7145-4559-A57A-E5011EC10D33}" type="presOf" srcId="{E038F3EC-9425-4A61-B52C-24866E33021C}" destId="{A36B940E-63C0-4D73-BFF3-8497739A6F53}" srcOrd="0" destOrd="0" presId="urn:microsoft.com/office/officeart/2005/8/layout/radial6"/>
    <dgm:cxn modelId="{C80A40C5-168B-4687-B261-4635CF4B8056}" type="presOf" srcId="{C3AD8964-17E9-414C-8C7C-9F2F9CF31E85}" destId="{C64C7FBF-813D-481D-A052-9E82F0730B58}" srcOrd="0" destOrd="0" presId="urn:microsoft.com/office/officeart/2005/8/layout/radial6"/>
    <dgm:cxn modelId="{15C59DE2-4519-4494-BEF0-47507C795250}" type="presOf" srcId="{DFF32A8E-E84C-4B8D-A53B-C7D1A9603086}" destId="{8208BF47-BAB6-4627-A8CA-201C8623B2BB}" srcOrd="0" destOrd="0" presId="urn:microsoft.com/office/officeart/2005/8/layout/radial6"/>
    <dgm:cxn modelId="{E42D658F-87AA-4A14-8E1C-D8DCA41B3F0A}" type="presOf" srcId="{4C6EA82B-8713-4BC3-BAEA-4C578951A9C8}" destId="{205A89B7-E4FF-46A2-9EFE-CBE515C3F1C5}" srcOrd="0" destOrd="0" presId="urn:microsoft.com/office/officeart/2005/8/layout/radial6"/>
    <dgm:cxn modelId="{1ADAFBCD-CCB2-4EAF-A52A-3153774F76C1}" srcId="{3769AD69-EBD5-4C27-B24B-ECF71F6E473E}" destId="{3BD6E1B3-F692-44F2-B8B1-BB2300872808}" srcOrd="0" destOrd="0" parTransId="{EE0BBEBF-0A04-4CC5-AB50-58D679F5514E}" sibTransId="{7E2111DF-6AF6-4B5C-9B89-21463A63226C}"/>
    <dgm:cxn modelId="{55E97965-7592-491E-B0E6-A62F22027A7B}" type="presOf" srcId="{122983BC-6CBB-4868-B2A5-090B99E078D7}" destId="{5E9B09FE-92C1-4932-962E-1D11A747BCE7}" srcOrd="0" destOrd="0" presId="urn:microsoft.com/office/officeart/2005/8/layout/radial6"/>
    <dgm:cxn modelId="{18770A15-B16E-4256-B9B3-9698E0950BF8}" srcId="{3BD6E1B3-F692-44F2-B8B1-BB2300872808}" destId="{DFF32A8E-E84C-4B8D-A53B-C7D1A9603086}" srcOrd="5" destOrd="0" parTransId="{4800CE3C-7A1D-4411-972D-083A9F134268}" sibTransId="{92498ED4-264C-4AFB-8CB0-1A9DB917A8E6}"/>
    <dgm:cxn modelId="{2109BBF4-4393-441C-8443-BB91C2AF4404}" srcId="{3BD6E1B3-F692-44F2-B8B1-BB2300872808}" destId="{E038F3EC-9425-4A61-B52C-24866E33021C}" srcOrd="0" destOrd="0" parTransId="{92E702E9-5DB7-4DB4-9B25-2207416CB866}" sibTransId="{EDA913F5-7628-4E52-AAA7-17E74770A09C}"/>
    <dgm:cxn modelId="{E19D3A49-8AB1-49DC-BCA4-1682A90F7B80}" type="presOf" srcId="{92498ED4-264C-4AFB-8CB0-1A9DB917A8E6}" destId="{8173A418-4F18-4787-A56F-CF6951D6D30D}" srcOrd="0" destOrd="0" presId="urn:microsoft.com/office/officeart/2005/8/layout/radial6"/>
    <dgm:cxn modelId="{06DCB5FB-A8DA-4B48-ABDC-5E73C21E0B68}" type="presOf" srcId="{828040CB-BBEC-40FA-A632-9A63A738B3E7}" destId="{DF5EED83-AABB-43B5-ABF5-CE7598DDA818}" srcOrd="0" destOrd="0" presId="urn:microsoft.com/office/officeart/2005/8/layout/radial6"/>
    <dgm:cxn modelId="{607E8862-CECC-4776-8160-430728F6842E}" type="presOf" srcId="{03FE9EB8-2F72-490E-A0D2-D1CA43F39608}" destId="{7C396304-B33B-4EA1-A20B-D474854A80D1}" srcOrd="0" destOrd="0" presId="urn:microsoft.com/office/officeart/2005/8/layout/radial6"/>
    <dgm:cxn modelId="{A5BC03B5-AC02-47E9-8435-E6205A9613F3}" srcId="{3BD6E1B3-F692-44F2-B8B1-BB2300872808}" destId="{03FE9EB8-2F72-490E-A0D2-D1CA43F39608}" srcOrd="2" destOrd="0" parTransId="{52D036A0-1E6F-4897-BBE8-65A858B149D8}" sibTransId="{828040CB-BBEC-40FA-A632-9A63A738B3E7}"/>
    <dgm:cxn modelId="{8065FE30-EBB3-4607-9A5D-ABFC1D2D86A6}" type="presOf" srcId="{EDA913F5-7628-4E52-AAA7-17E74770A09C}" destId="{3D324D02-D27C-41EC-93D1-EAA0D49689E7}" srcOrd="0" destOrd="0" presId="urn:microsoft.com/office/officeart/2005/8/layout/radial6"/>
    <dgm:cxn modelId="{C0D071ED-F337-4934-8F5C-F234941DE2A2}" type="presOf" srcId="{3769AD69-EBD5-4C27-B24B-ECF71F6E473E}" destId="{F63B53C0-1CB3-44B3-BAC9-B2289FF6D4A4}" srcOrd="0" destOrd="0" presId="urn:microsoft.com/office/officeart/2005/8/layout/radial6"/>
    <dgm:cxn modelId="{122C0260-4108-42F8-A489-567C47D27C9A}" type="presOf" srcId="{3BD6E1B3-F692-44F2-B8B1-BB2300872808}" destId="{BF677B8D-65F8-42AE-95AA-3E6B1D3430DB}" srcOrd="0" destOrd="0" presId="urn:microsoft.com/office/officeart/2005/8/layout/radial6"/>
    <dgm:cxn modelId="{079DEC6E-B970-4BCE-A20E-C7144D03BFE5}" srcId="{3BD6E1B3-F692-44F2-B8B1-BB2300872808}" destId="{2C672F8B-8E34-4044-A80E-385386A77726}" srcOrd="1" destOrd="0" parTransId="{8AE9ED8A-BC08-491F-A3BF-6668F8F21128}" sibTransId="{0C051313-C1A8-4150-8679-F5DF6E4B08BF}"/>
    <dgm:cxn modelId="{6CD432C9-56F5-445C-978B-125B26CEB05B}" type="presOf" srcId="{754A8B78-7BF1-4FE6-9D13-CECE3076143D}" destId="{4DD98717-420B-4D75-916D-6347461D4695}" srcOrd="0" destOrd="0" presId="urn:microsoft.com/office/officeart/2005/8/layout/radial6"/>
    <dgm:cxn modelId="{AFD5E15A-6CC9-4B45-9FE6-53A4A9065A95}" type="presParOf" srcId="{F63B53C0-1CB3-44B3-BAC9-B2289FF6D4A4}" destId="{BF677B8D-65F8-42AE-95AA-3E6B1D3430DB}" srcOrd="0" destOrd="0" presId="urn:microsoft.com/office/officeart/2005/8/layout/radial6"/>
    <dgm:cxn modelId="{73CCD24B-F2C8-404B-9912-4F312222785C}" type="presParOf" srcId="{F63B53C0-1CB3-44B3-BAC9-B2289FF6D4A4}" destId="{A36B940E-63C0-4D73-BFF3-8497739A6F53}" srcOrd="1" destOrd="0" presId="urn:microsoft.com/office/officeart/2005/8/layout/radial6"/>
    <dgm:cxn modelId="{EC9246BD-F256-4EA8-B881-F945DB98C5BF}" type="presParOf" srcId="{F63B53C0-1CB3-44B3-BAC9-B2289FF6D4A4}" destId="{41CEBC3D-9344-45C3-AC97-18431792AE2D}" srcOrd="2" destOrd="0" presId="urn:microsoft.com/office/officeart/2005/8/layout/radial6"/>
    <dgm:cxn modelId="{81FBD594-EE7E-42DE-9508-423979C66A1B}" type="presParOf" srcId="{F63B53C0-1CB3-44B3-BAC9-B2289FF6D4A4}" destId="{3D324D02-D27C-41EC-93D1-EAA0D49689E7}" srcOrd="3" destOrd="0" presId="urn:microsoft.com/office/officeart/2005/8/layout/radial6"/>
    <dgm:cxn modelId="{F839C944-E5EE-40FE-8C09-5FCE50EA532E}" type="presParOf" srcId="{F63B53C0-1CB3-44B3-BAC9-B2289FF6D4A4}" destId="{713BD81C-61E4-4401-BD6E-570C7F4F0B28}" srcOrd="4" destOrd="0" presId="urn:microsoft.com/office/officeart/2005/8/layout/radial6"/>
    <dgm:cxn modelId="{5B50A88F-15B3-4FFB-91CF-82AB3F04958D}" type="presParOf" srcId="{F63B53C0-1CB3-44B3-BAC9-B2289FF6D4A4}" destId="{3CC584F1-97A0-4F5B-AAC7-AEF9643F4B5C}" srcOrd="5" destOrd="0" presId="urn:microsoft.com/office/officeart/2005/8/layout/radial6"/>
    <dgm:cxn modelId="{43491377-AFAD-4927-B865-699D402D58EA}" type="presParOf" srcId="{F63B53C0-1CB3-44B3-BAC9-B2289FF6D4A4}" destId="{E5E7A35D-60D5-4D5D-9435-4E0F98A76868}" srcOrd="6" destOrd="0" presId="urn:microsoft.com/office/officeart/2005/8/layout/radial6"/>
    <dgm:cxn modelId="{066D9539-F616-4FF1-9E56-0F4D0C425A7F}" type="presParOf" srcId="{F63B53C0-1CB3-44B3-BAC9-B2289FF6D4A4}" destId="{7C396304-B33B-4EA1-A20B-D474854A80D1}" srcOrd="7" destOrd="0" presId="urn:microsoft.com/office/officeart/2005/8/layout/radial6"/>
    <dgm:cxn modelId="{4ADB762E-6B67-474F-B2B5-FC4492C88869}" type="presParOf" srcId="{F63B53C0-1CB3-44B3-BAC9-B2289FF6D4A4}" destId="{82D55CF5-1F7C-48BB-A4C6-7BD64192B6C8}" srcOrd="8" destOrd="0" presId="urn:microsoft.com/office/officeart/2005/8/layout/radial6"/>
    <dgm:cxn modelId="{36AA13CF-75FA-4AB2-9EAA-BC6AF9E78794}" type="presParOf" srcId="{F63B53C0-1CB3-44B3-BAC9-B2289FF6D4A4}" destId="{DF5EED83-AABB-43B5-ABF5-CE7598DDA818}" srcOrd="9" destOrd="0" presId="urn:microsoft.com/office/officeart/2005/8/layout/radial6"/>
    <dgm:cxn modelId="{C72BD386-145B-412A-8524-50E41806C057}" type="presParOf" srcId="{F63B53C0-1CB3-44B3-BAC9-B2289FF6D4A4}" destId="{4DD98717-420B-4D75-916D-6347461D4695}" srcOrd="10" destOrd="0" presId="urn:microsoft.com/office/officeart/2005/8/layout/radial6"/>
    <dgm:cxn modelId="{B3350619-3F38-4A18-A629-4651A93D38DC}" type="presParOf" srcId="{F63B53C0-1CB3-44B3-BAC9-B2289FF6D4A4}" destId="{A37B920B-DA94-444B-8A20-A8EC2582C0C8}" srcOrd="11" destOrd="0" presId="urn:microsoft.com/office/officeart/2005/8/layout/radial6"/>
    <dgm:cxn modelId="{E1AC3FAB-970A-46BF-B7E4-AD8DF2E2B3AC}" type="presParOf" srcId="{F63B53C0-1CB3-44B3-BAC9-B2289FF6D4A4}" destId="{C8EF9533-4087-4A3B-94A3-F29B0F45C060}" srcOrd="12" destOrd="0" presId="urn:microsoft.com/office/officeart/2005/8/layout/radial6"/>
    <dgm:cxn modelId="{3FA53FC8-41E6-4857-ABDD-01FD92A038E9}" type="presParOf" srcId="{F63B53C0-1CB3-44B3-BAC9-B2289FF6D4A4}" destId="{C64C7FBF-813D-481D-A052-9E82F0730B58}" srcOrd="13" destOrd="0" presId="urn:microsoft.com/office/officeart/2005/8/layout/radial6"/>
    <dgm:cxn modelId="{73D0FAB8-69E6-4B56-9AC3-96F19A421BA1}" type="presParOf" srcId="{F63B53C0-1CB3-44B3-BAC9-B2289FF6D4A4}" destId="{A653E2B7-E71F-46C3-A51F-0757D4FBC357}" srcOrd="14" destOrd="0" presId="urn:microsoft.com/office/officeart/2005/8/layout/radial6"/>
    <dgm:cxn modelId="{149416C7-C7CF-4F5E-A939-5B5A87A23E2C}" type="presParOf" srcId="{F63B53C0-1CB3-44B3-BAC9-B2289FF6D4A4}" destId="{DC108103-576D-465F-9FFB-4C6E13C304CC}" srcOrd="15" destOrd="0" presId="urn:microsoft.com/office/officeart/2005/8/layout/radial6"/>
    <dgm:cxn modelId="{4DEFD3F2-ECC2-4644-AEA3-965D0D60538F}" type="presParOf" srcId="{F63B53C0-1CB3-44B3-BAC9-B2289FF6D4A4}" destId="{8208BF47-BAB6-4627-A8CA-201C8623B2BB}" srcOrd="16" destOrd="0" presId="urn:microsoft.com/office/officeart/2005/8/layout/radial6"/>
    <dgm:cxn modelId="{C88BF47A-5D94-4FA7-B690-E80589671EB2}" type="presParOf" srcId="{F63B53C0-1CB3-44B3-BAC9-B2289FF6D4A4}" destId="{01212E78-F433-4275-B3DB-1210FCA1E8F1}" srcOrd="17" destOrd="0" presId="urn:microsoft.com/office/officeart/2005/8/layout/radial6"/>
    <dgm:cxn modelId="{3DE6C24F-9076-4DFF-B0AD-2CC1115859F6}" type="presParOf" srcId="{F63B53C0-1CB3-44B3-BAC9-B2289FF6D4A4}" destId="{8173A418-4F18-4787-A56F-CF6951D6D30D}" srcOrd="18" destOrd="0" presId="urn:microsoft.com/office/officeart/2005/8/layout/radial6"/>
    <dgm:cxn modelId="{B579CC96-376B-474D-8A2B-F5F61363BFB0}" type="presParOf" srcId="{F63B53C0-1CB3-44B3-BAC9-B2289FF6D4A4}" destId="{5E9B09FE-92C1-4932-962E-1D11A747BCE7}" srcOrd="19" destOrd="0" presId="urn:microsoft.com/office/officeart/2005/8/layout/radial6"/>
    <dgm:cxn modelId="{998B5DD8-0BBE-43FF-B4BF-CA55EA29C7CE}" type="presParOf" srcId="{F63B53C0-1CB3-44B3-BAC9-B2289FF6D4A4}" destId="{7ECFD39F-7488-4460-92E1-471A4DB516AB}" srcOrd="20" destOrd="0" presId="urn:microsoft.com/office/officeart/2005/8/layout/radial6"/>
    <dgm:cxn modelId="{5A7D65E3-D500-44D1-A892-1E69D40B3C0C}" type="presParOf" srcId="{F63B53C0-1CB3-44B3-BAC9-B2289FF6D4A4}" destId="{205A89B7-E4FF-46A2-9EFE-CBE515C3F1C5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0B0157-3411-44E1-8246-097715E1B8E5}" type="doc">
      <dgm:prSet loTypeId="urn:microsoft.com/office/officeart/2005/8/layout/radial1" loCatId="relationship" qsTypeId="urn:microsoft.com/office/officeart/2005/8/quickstyle/simple1#4" qsCatId="simple" csTypeId="urn:microsoft.com/office/officeart/2005/8/colors/colorful3" csCatId="colorful" phldr="1"/>
      <dgm:spPr/>
    </dgm:pt>
    <dgm:pt modelId="{0AED7418-6E77-448B-90C0-62DB47A974CD}">
      <dgm:prSet custT="1"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cap="none" normalizeH="0" baseline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Формы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cap="none" normalizeH="0" baseline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работы</a:t>
          </a:r>
        </a:p>
      </dgm:t>
    </dgm:pt>
    <dgm:pt modelId="{3AE5FEBE-0463-409F-A7EB-E2096849F74B}" type="parTrans" cxnId="{8768FD6E-C109-4FB8-ABA7-6C052F517ED2}">
      <dgm:prSet/>
      <dgm:spPr/>
      <dgm:t>
        <a:bodyPr/>
        <a:lstStyle/>
        <a:p>
          <a:endParaRPr lang="ru-RU"/>
        </a:p>
      </dgm:t>
    </dgm:pt>
    <dgm:pt modelId="{BAE2CB1A-479C-4941-8F86-092059235E7D}" type="sibTrans" cxnId="{8768FD6E-C109-4FB8-ABA7-6C052F517ED2}">
      <dgm:prSet/>
      <dgm:spPr/>
      <dgm:t>
        <a:bodyPr/>
        <a:lstStyle/>
        <a:p>
          <a:endParaRPr lang="ru-RU"/>
        </a:p>
      </dgm:t>
    </dgm:pt>
    <dgm:pt modelId="{C9D6A165-6CA8-40AC-A2C6-BC377CF18FC6}">
      <dgm:prSet custT="1"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НОД</a:t>
          </a:r>
        </a:p>
      </dgm:t>
    </dgm:pt>
    <dgm:pt modelId="{871B2783-3D6B-410D-B679-6BDA5D8F63AF}" type="parTrans" cxnId="{4FD41CDD-0E89-4567-82FB-292657E5C05D}">
      <dgm:prSet/>
      <dgm:spPr/>
      <dgm:t>
        <a:bodyPr/>
        <a:lstStyle/>
        <a:p>
          <a:endParaRPr lang="ru-RU" dirty="0"/>
        </a:p>
      </dgm:t>
    </dgm:pt>
    <dgm:pt modelId="{F9925C48-FE3E-4424-A0CB-0C30CCF8A402}" type="sibTrans" cxnId="{4FD41CDD-0E89-4567-82FB-292657E5C05D}">
      <dgm:prSet/>
      <dgm:spPr/>
      <dgm:t>
        <a:bodyPr/>
        <a:lstStyle/>
        <a:p>
          <a:endParaRPr lang="ru-RU"/>
        </a:p>
      </dgm:t>
    </dgm:pt>
    <dgm:pt modelId="{D3953406-D4F1-4A35-AB63-D9D430B8408F}">
      <dgm:prSet custT="1"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Сюжетно-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ролевые 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дидак.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игры</a:t>
          </a:r>
        </a:p>
      </dgm:t>
    </dgm:pt>
    <dgm:pt modelId="{93195BE9-7E61-4358-B5D9-6FB966063E05}" type="parTrans" cxnId="{C6D5D53F-9041-4DAC-B135-0AC77ECD0946}">
      <dgm:prSet/>
      <dgm:spPr/>
      <dgm:t>
        <a:bodyPr/>
        <a:lstStyle/>
        <a:p>
          <a:endParaRPr lang="ru-RU" dirty="0"/>
        </a:p>
      </dgm:t>
    </dgm:pt>
    <dgm:pt modelId="{70B4606A-0BBA-43CB-9A77-5DAE430BBD88}" type="sibTrans" cxnId="{C6D5D53F-9041-4DAC-B135-0AC77ECD0946}">
      <dgm:prSet/>
      <dgm:spPr/>
      <dgm:t>
        <a:bodyPr/>
        <a:lstStyle/>
        <a:p>
          <a:endParaRPr lang="ru-RU"/>
        </a:p>
      </dgm:t>
    </dgm:pt>
    <dgm:pt modelId="{DCB94943-73C9-4BAD-A747-A1D63EF61CDD}">
      <dgm:prSet custT="1"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Чтение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худож.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литературы</a:t>
          </a:r>
        </a:p>
      </dgm:t>
    </dgm:pt>
    <dgm:pt modelId="{17293C68-C0CD-497B-B746-B1682A4ECEF5}" type="parTrans" cxnId="{F1BEAF5B-4B63-433D-BFE0-34DE92AF5937}">
      <dgm:prSet/>
      <dgm:spPr/>
      <dgm:t>
        <a:bodyPr/>
        <a:lstStyle/>
        <a:p>
          <a:endParaRPr lang="ru-RU" dirty="0"/>
        </a:p>
      </dgm:t>
    </dgm:pt>
    <dgm:pt modelId="{7F32A8E0-BB14-4AFC-8C2D-3B7AAAF9C67F}" type="sibTrans" cxnId="{F1BEAF5B-4B63-433D-BFE0-34DE92AF5937}">
      <dgm:prSet/>
      <dgm:spPr/>
      <dgm:t>
        <a:bodyPr/>
        <a:lstStyle/>
        <a:p>
          <a:endParaRPr lang="ru-RU"/>
        </a:p>
      </dgm:t>
    </dgm:pt>
    <dgm:pt modelId="{578A01C4-6ABD-488D-BC02-F020443B91D3}">
      <dgm:prSet custT="1"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Целевые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прогулки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экскурсии</a:t>
          </a:r>
        </a:p>
      </dgm:t>
    </dgm:pt>
    <dgm:pt modelId="{D7F91217-D34B-4C80-887A-65BD67B95433}" type="parTrans" cxnId="{3EC9E46B-5FB6-40C5-9CAC-C9147F09A918}">
      <dgm:prSet/>
      <dgm:spPr/>
      <dgm:t>
        <a:bodyPr/>
        <a:lstStyle/>
        <a:p>
          <a:endParaRPr lang="ru-RU" dirty="0"/>
        </a:p>
      </dgm:t>
    </dgm:pt>
    <dgm:pt modelId="{09A629A8-66C4-477C-AF51-FAFAF2C58833}" type="sibTrans" cxnId="{3EC9E46B-5FB6-40C5-9CAC-C9147F09A918}">
      <dgm:prSet/>
      <dgm:spPr/>
      <dgm:t>
        <a:bodyPr/>
        <a:lstStyle/>
        <a:p>
          <a:endParaRPr lang="ru-RU"/>
        </a:p>
      </dgm:t>
    </dgm:pt>
    <dgm:pt modelId="{11E2D130-40AD-49AF-8CEC-348F3C99524F}">
      <dgm:prSet custT="1"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Праздники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400" b="1" i="1" u="none" strike="noStrike" cap="none" normalizeH="0" baseline="0" dirty="0" smtClean="0">
            <a:ln/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58F3BE-40C0-46D7-AC67-E901906F0064}" type="parTrans" cxnId="{E97BAC0A-783A-436A-8FFC-C6A1FE9A1E38}">
      <dgm:prSet/>
      <dgm:spPr/>
      <dgm:t>
        <a:bodyPr/>
        <a:lstStyle/>
        <a:p>
          <a:endParaRPr lang="ru-RU" dirty="0"/>
        </a:p>
      </dgm:t>
    </dgm:pt>
    <dgm:pt modelId="{7EAB4F8E-E2DA-4F85-8085-F2CB49E56B6F}" type="sibTrans" cxnId="{E97BAC0A-783A-436A-8FFC-C6A1FE9A1E38}">
      <dgm:prSet/>
      <dgm:spPr/>
      <dgm:t>
        <a:bodyPr/>
        <a:lstStyle/>
        <a:p>
          <a:endParaRPr lang="ru-RU"/>
        </a:p>
      </dgm:t>
    </dgm:pt>
    <dgm:pt modelId="{BDD32D5D-B0CC-4938-BEAF-3822D9B86590}">
      <dgm:prSet custT="1"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Создание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атрибутов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 играм</a:t>
          </a:r>
        </a:p>
      </dgm:t>
    </dgm:pt>
    <dgm:pt modelId="{BCACC1ED-B4E2-445E-B98F-219F079177E7}" type="parTrans" cxnId="{5785AB70-5EDF-4804-AF99-A6D8927D198D}">
      <dgm:prSet/>
      <dgm:spPr/>
      <dgm:t>
        <a:bodyPr/>
        <a:lstStyle/>
        <a:p>
          <a:endParaRPr lang="ru-RU" dirty="0"/>
        </a:p>
      </dgm:t>
    </dgm:pt>
    <dgm:pt modelId="{00C510F7-63CE-496E-A33B-951DADE926C9}" type="sibTrans" cxnId="{5785AB70-5EDF-4804-AF99-A6D8927D198D}">
      <dgm:prSet/>
      <dgm:spPr/>
      <dgm:t>
        <a:bodyPr/>
        <a:lstStyle/>
        <a:p>
          <a:endParaRPr lang="ru-RU"/>
        </a:p>
      </dgm:t>
    </dgm:pt>
    <dgm:pt modelId="{3BAA7965-4168-4FCA-839E-909E5EC7CE48}">
      <dgm:prSet custT="1"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Встречи с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сотрудниками</a:t>
          </a:r>
          <a:endParaRPr kumimoji="0" lang="ru-RU" sz="1400" b="1" i="1" u="none" strike="noStrike" cap="none" normalizeH="0" baseline="0" dirty="0" smtClean="0">
            <a:ln/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1" u="none" strike="noStrike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ГИБДД</a:t>
          </a:r>
        </a:p>
      </dgm:t>
    </dgm:pt>
    <dgm:pt modelId="{7B1B8064-C4DF-4AEF-BDC2-0CD0E0CFBF98}" type="parTrans" cxnId="{B7303F39-CF51-4746-AC08-2B1C3BBB3E31}">
      <dgm:prSet/>
      <dgm:spPr/>
      <dgm:t>
        <a:bodyPr/>
        <a:lstStyle/>
        <a:p>
          <a:endParaRPr lang="ru-RU" dirty="0"/>
        </a:p>
      </dgm:t>
    </dgm:pt>
    <dgm:pt modelId="{54F2888D-5081-4E06-8F09-83A9CB2F28C8}" type="sibTrans" cxnId="{B7303F39-CF51-4746-AC08-2B1C3BBB3E31}">
      <dgm:prSet/>
      <dgm:spPr/>
      <dgm:t>
        <a:bodyPr/>
        <a:lstStyle/>
        <a:p>
          <a:endParaRPr lang="ru-RU"/>
        </a:p>
      </dgm:t>
    </dgm:pt>
    <dgm:pt modelId="{37EB1A99-39E9-4420-9C65-DDC55CC7A007}" type="pres">
      <dgm:prSet presAssocID="{A80B0157-3411-44E1-8246-097715E1B8E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D3A01B3-30A7-4360-9485-5418CA174798}" type="pres">
      <dgm:prSet presAssocID="{0AED7418-6E77-448B-90C0-62DB47A974CD}" presName="centerShape" presStyleLbl="node0" presStyleIdx="0" presStyleCnt="1" custScaleX="137047" custLinFactNeighborX="-1392" custLinFactNeighborY="-207"/>
      <dgm:spPr/>
      <dgm:t>
        <a:bodyPr/>
        <a:lstStyle/>
        <a:p>
          <a:endParaRPr lang="ru-RU"/>
        </a:p>
      </dgm:t>
    </dgm:pt>
    <dgm:pt modelId="{9E6E820B-4D7B-4DB8-AD60-9841B6A96D90}" type="pres">
      <dgm:prSet presAssocID="{871B2783-3D6B-410D-B679-6BDA5D8F63AF}" presName="Name9" presStyleLbl="parChTrans1D2" presStyleIdx="0" presStyleCnt="7"/>
      <dgm:spPr/>
      <dgm:t>
        <a:bodyPr/>
        <a:lstStyle/>
        <a:p>
          <a:endParaRPr lang="ru-RU"/>
        </a:p>
      </dgm:t>
    </dgm:pt>
    <dgm:pt modelId="{BCD21C30-DA0B-433D-9296-4395D25EFF78}" type="pres">
      <dgm:prSet presAssocID="{871B2783-3D6B-410D-B679-6BDA5D8F63AF}" presName="connTx" presStyleLbl="parChTrans1D2" presStyleIdx="0" presStyleCnt="7"/>
      <dgm:spPr/>
      <dgm:t>
        <a:bodyPr/>
        <a:lstStyle/>
        <a:p>
          <a:endParaRPr lang="ru-RU"/>
        </a:p>
      </dgm:t>
    </dgm:pt>
    <dgm:pt modelId="{376D2569-2668-463C-9A20-4AD9B5FF639F}" type="pres">
      <dgm:prSet presAssocID="{C9D6A165-6CA8-40AC-A2C6-BC377CF18FC6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519492-4EBD-4EA1-BA40-90E2FB217334}" type="pres">
      <dgm:prSet presAssocID="{93195BE9-7E61-4358-B5D9-6FB966063E05}" presName="Name9" presStyleLbl="parChTrans1D2" presStyleIdx="1" presStyleCnt="7"/>
      <dgm:spPr/>
      <dgm:t>
        <a:bodyPr/>
        <a:lstStyle/>
        <a:p>
          <a:endParaRPr lang="ru-RU"/>
        </a:p>
      </dgm:t>
    </dgm:pt>
    <dgm:pt modelId="{76DF3221-701D-41F5-98C1-AF3DAE4C3B01}" type="pres">
      <dgm:prSet presAssocID="{93195BE9-7E61-4358-B5D9-6FB966063E05}" presName="connTx" presStyleLbl="parChTrans1D2" presStyleIdx="1" presStyleCnt="7"/>
      <dgm:spPr/>
      <dgm:t>
        <a:bodyPr/>
        <a:lstStyle/>
        <a:p>
          <a:endParaRPr lang="ru-RU"/>
        </a:p>
      </dgm:t>
    </dgm:pt>
    <dgm:pt modelId="{C72E53DA-BA42-48EE-917A-0F9409B36DA2}" type="pres">
      <dgm:prSet presAssocID="{D3953406-D4F1-4A35-AB63-D9D430B8408F}" presName="node" presStyleLbl="node1" presStyleIdx="1" presStyleCnt="7" custScaleX="1379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B66570-F139-4309-B160-2736B91A5E3F}" type="pres">
      <dgm:prSet presAssocID="{17293C68-C0CD-497B-B746-B1682A4ECEF5}" presName="Name9" presStyleLbl="parChTrans1D2" presStyleIdx="2" presStyleCnt="7"/>
      <dgm:spPr/>
      <dgm:t>
        <a:bodyPr/>
        <a:lstStyle/>
        <a:p>
          <a:endParaRPr lang="ru-RU"/>
        </a:p>
      </dgm:t>
    </dgm:pt>
    <dgm:pt modelId="{33623CC7-48DE-4DE4-8285-9EABDD8466DB}" type="pres">
      <dgm:prSet presAssocID="{17293C68-C0CD-497B-B746-B1682A4ECEF5}" presName="connTx" presStyleLbl="parChTrans1D2" presStyleIdx="2" presStyleCnt="7"/>
      <dgm:spPr/>
      <dgm:t>
        <a:bodyPr/>
        <a:lstStyle/>
        <a:p>
          <a:endParaRPr lang="ru-RU"/>
        </a:p>
      </dgm:t>
    </dgm:pt>
    <dgm:pt modelId="{35176245-DE2F-43AE-BCB9-75F42D593CF4}" type="pres">
      <dgm:prSet presAssocID="{DCB94943-73C9-4BAD-A747-A1D63EF61CDD}" presName="node" presStyleLbl="node1" presStyleIdx="2" presStyleCnt="7" custScaleX="1372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8EEE0B-D165-4DE4-A46E-AF1FFB9204C9}" type="pres">
      <dgm:prSet presAssocID="{D7F91217-D34B-4C80-887A-65BD67B95433}" presName="Name9" presStyleLbl="parChTrans1D2" presStyleIdx="3" presStyleCnt="7"/>
      <dgm:spPr/>
      <dgm:t>
        <a:bodyPr/>
        <a:lstStyle/>
        <a:p>
          <a:endParaRPr lang="ru-RU"/>
        </a:p>
      </dgm:t>
    </dgm:pt>
    <dgm:pt modelId="{6C4531A0-9C1F-4BE4-9348-21A19E0C6469}" type="pres">
      <dgm:prSet presAssocID="{D7F91217-D34B-4C80-887A-65BD67B95433}" presName="connTx" presStyleLbl="parChTrans1D2" presStyleIdx="3" presStyleCnt="7"/>
      <dgm:spPr/>
      <dgm:t>
        <a:bodyPr/>
        <a:lstStyle/>
        <a:p>
          <a:endParaRPr lang="ru-RU"/>
        </a:p>
      </dgm:t>
    </dgm:pt>
    <dgm:pt modelId="{D48299E5-07FF-4726-B22D-BF1551140F60}" type="pres">
      <dgm:prSet presAssocID="{578A01C4-6ABD-488D-BC02-F020443B91D3}" presName="node" presStyleLbl="node1" presStyleIdx="3" presStyleCnt="7" custScaleX="1279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226508-8C68-4673-8280-6FCA1D3DD53A}" type="pres">
      <dgm:prSet presAssocID="{CD58F3BE-40C0-46D7-AC67-E901906F0064}" presName="Name9" presStyleLbl="parChTrans1D2" presStyleIdx="4" presStyleCnt="7"/>
      <dgm:spPr/>
      <dgm:t>
        <a:bodyPr/>
        <a:lstStyle/>
        <a:p>
          <a:endParaRPr lang="ru-RU"/>
        </a:p>
      </dgm:t>
    </dgm:pt>
    <dgm:pt modelId="{8236452B-0C1F-4821-B7F8-BC7052DEEAEA}" type="pres">
      <dgm:prSet presAssocID="{CD58F3BE-40C0-46D7-AC67-E901906F0064}" presName="connTx" presStyleLbl="parChTrans1D2" presStyleIdx="4" presStyleCnt="7"/>
      <dgm:spPr/>
      <dgm:t>
        <a:bodyPr/>
        <a:lstStyle/>
        <a:p>
          <a:endParaRPr lang="ru-RU"/>
        </a:p>
      </dgm:t>
    </dgm:pt>
    <dgm:pt modelId="{FF7FD303-977D-47C9-A749-06AB1641A2A2}" type="pres">
      <dgm:prSet presAssocID="{11E2D130-40AD-49AF-8CEC-348F3C99524F}" presName="node" presStyleLbl="node1" presStyleIdx="4" presStyleCnt="7" custScaleX="1250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D0A4D9-CCDA-44D9-9684-CE094E8A90E4}" type="pres">
      <dgm:prSet presAssocID="{BCACC1ED-B4E2-445E-B98F-219F079177E7}" presName="Name9" presStyleLbl="parChTrans1D2" presStyleIdx="5" presStyleCnt="7"/>
      <dgm:spPr/>
      <dgm:t>
        <a:bodyPr/>
        <a:lstStyle/>
        <a:p>
          <a:endParaRPr lang="ru-RU"/>
        </a:p>
      </dgm:t>
    </dgm:pt>
    <dgm:pt modelId="{BDDC23FC-74EC-436D-95D4-AD76844B0E00}" type="pres">
      <dgm:prSet presAssocID="{BCACC1ED-B4E2-445E-B98F-219F079177E7}" presName="connTx" presStyleLbl="parChTrans1D2" presStyleIdx="5" presStyleCnt="7"/>
      <dgm:spPr/>
      <dgm:t>
        <a:bodyPr/>
        <a:lstStyle/>
        <a:p>
          <a:endParaRPr lang="ru-RU"/>
        </a:p>
      </dgm:t>
    </dgm:pt>
    <dgm:pt modelId="{0A7F2BFE-BB99-4DAD-8E53-05F07DB629D7}" type="pres">
      <dgm:prSet presAssocID="{BDD32D5D-B0CC-4938-BEAF-3822D9B86590}" presName="node" presStyleLbl="node1" presStyleIdx="5" presStyleCnt="7" custScaleX="1568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714127-D072-46B3-A057-A5B3CC5ECBBC}" type="pres">
      <dgm:prSet presAssocID="{7B1B8064-C4DF-4AEF-BDC2-0CD0E0CFBF98}" presName="Name9" presStyleLbl="parChTrans1D2" presStyleIdx="6" presStyleCnt="7"/>
      <dgm:spPr/>
      <dgm:t>
        <a:bodyPr/>
        <a:lstStyle/>
        <a:p>
          <a:endParaRPr lang="ru-RU"/>
        </a:p>
      </dgm:t>
    </dgm:pt>
    <dgm:pt modelId="{AA9B615B-A00D-453F-A96D-D542674C1948}" type="pres">
      <dgm:prSet presAssocID="{7B1B8064-C4DF-4AEF-BDC2-0CD0E0CFBF98}" presName="connTx" presStyleLbl="parChTrans1D2" presStyleIdx="6" presStyleCnt="7"/>
      <dgm:spPr/>
      <dgm:t>
        <a:bodyPr/>
        <a:lstStyle/>
        <a:p>
          <a:endParaRPr lang="ru-RU"/>
        </a:p>
      </dgm:t>
    </dgm:pt>
    <dgm:pt modelId="{E46CBE30-9385-4C3E-8A2D-AB58770E57B5}" type="pres">
      <dgm:prSet presAssocID="{3BAA7965-4168-4FCA-839E-909E5EC7CE48}" presName="node" presStyleLbl="node1" presStyleIdx="6" presStyleCnt="7" custScaleX="1474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1F7F4A-F638-44CE-8578-84E783ED0981}" type="presOf" srcId="{BCACC1ED-B4E2-445E-B98F-219F079177E7}" destId="{26D0A4D9-CCDA-44D9-9684-CE094E8A90E4}" srcOrd="0" destOrd="0" presId="urn:microsoft.com/office/officeart/2005/8/layout/radial1"/>
    <dgm:cxn modelId="{429AB176-F2D6-4E14-8A72-7F41E26FA826}" type="presOf" srcId="{D7F91217-D34B-4C80-887A-65BD67B95433}" destId="{6C4531A0-9C1F-4BE4-9348-21A19E0C6469}" srcOrd="1" destOrd="0" presId="urn:microsoft.com/office/officeart/2005/8/layout/radial1"/>
    <dgm:cxn modelId="{68FB148B-1826-4FE7-B923-4124F5E10B99}" type="presOf" srcId="{DCB94943-73C9-4BAD-A747-A1D63EF61CDD}" destId="{35176245-DE2F-43AE-BCB9-75F42D593CF4}" srcOrd="0" destOrd="0" presId="urn:microsoft.com/office/officeart/2005/8/layout/radial1"/>
    <dgm:cxn modelId="{F673DE46-3FB8-4B24-B2A9-2FAD76E7FA7E}" type="presOf" srcId="{17293C68-C0CD-497B-B746-B1682A4ECEF5}" destId="{33623CC7-48DE-4DE4-8285-9EABDD8466DB}" srcOrd="1" destOrd="0" presId="urn:microsoft.com/office/officeart/2005/8/layout/radial1"/>
    <dgm:cxn modelId="{20904878-7437-4E4F-917E-A52D850A95A4}" type="presOf" srcId="{A80B0157-3411-44E1-8246-097715E1B8E5}" destId="{37EB1A99-39E9-4420-9C65-DDC55CC7A007}" srcOrd="0" destOrd="0" presId="urn:microsoft.com/office/officeart/2005/8/layout/radial1"/>
    <dgm:cxn modelId="{98189D39-D224-4D97-8C23-547619DFCE3A}" type="presOf" srcId="{BDD32D5D-B0CC-4938-BEAF-3822D9B86590}" destId="{0A7F2BFE-BB99-4DAD-8E53-05F07DB629D7}" srcOrd="0" destOrd="0" presId="urn:microsoft.com/office/officeart/2005/8/layout/radial1"/>
    <dgm:cxn modelId="{1FACD262-B805-417E-A907-18944870618E}" type="presOf" srcId="{871B2783-3D6B-410D-B679-6BDA5D8F63AF}" destId="{BCD21C30-DA0B-433D-9296-4395D25EFF78}" srcOrd="1" destOrd="0" presId="urn:microsoft.com/office/officeart/2005/8/layout/radial1"/>
    <dgm:cxn modelId="{E97BAC0A-783A-436A-8FFC-C6A1FE9A1E38}" srcId="{0AED7418-6E77-448B-90C0-62DB47A974CD}" destId="{11E2D130-40AD-49AF-8CEC-348F3C99524F}" srcOrd="4" destOrd="0" parTransId="{CD58F3BE-40C0-46D7-AC67-E901906F0064}" sibTransId="{7EAB4F8E-E2DA-4F85-8085-F2CB49E56B6F}"/>
    <dgm:cxn modelId="{C6D5D53F-9041-4DAC-B135-0AC77ECD0946}" srcId="{0AED7418-6E77-448B-90C0-62DB47A974CD}" destId="{D3953406-D4F1-4A35-AB63-D9D430B8408F}" srcOrd="1" destOrd="0" parTransId="{93195BE9-7E61-4358-B5D9-6FB966063E05}" sibTransId="{70B4606A-0BBA-43CB-9A77-5DAE430BBD88}"/>
    <dgm:cxn modelId="{4FD41CDD-0E89-4567-82FB-292657E5C05D}" srcId="{0AED7418-6E77-448B-90C0-62DB47A974CD}" destId="{C9D6A165-6CA8-40AC-A2C6-BC377CF18FC6}" srcOrd="0" destOrd="0" parTransId="{871B2783-3D6B-410D-B679-6BDA5D8F63AF}" sibTransId="{F9925C48-FE3E-4424-A0CB-0C30CCF8A402}"/>
    <dgm:cxn modelId="{F914A16C-8480-4D11-96E4-2CF80C703CCC}" type="presOf" srcId="{CD58F3BE-40C0-46D7-AC67-E901906F0064}" destId="{8236452B-0C1F-4821-B7F8-BC7052DEEAEA}" srcOrd="1" destOrd="0" presId="urn:microsoft.com/office/officeart/2005/8/layout/radial1"/>
    <dgm:cxn modelId="{E23A4CFA-EDB7-4460-8135-8ECC345123A1}" type="presOf" srcId="{871B2783-3D6B-410D-B679-6BDA5D8F63AF}" destId="{9E6E820B-4D7B-4DB8-AD60-9841B6A96D90}" srcOrd="0" destOrd="0" presId="urn:microsoft.com/office/officeart/2005/8/layout/radial1"/>
    <dgm:cxn modelId="{C2EF8A77-C0FB-4CF7-ACC6-DF33A2ADCABE}" type="presOf" srcId="{17293C68-C0CD-497B-B746-B1682A4ECEF5}" destId="{4DB66570-F139-4309-B160-2736B91A5E3F}" srcOrd="0" destOrd="0" presId="urn:microsoft.com/office/officeart/2005/8/layout/radial1"/>
    <dgm:cxn modelId="{F278F507-AF8C-49D9-BF63-47C5EFBF6185}" type="presOf" srcId="{11E2D130-40AD-49AF-8CEC-348F3C99524F}" destId="{FF7FD303-977D-47C9-A749-06AB1641A2A2}" srcOrd="0" destOrd="0" presId="urn:microsoft.com/office/officeart/2005/8/layout/radial1"/>
    <dgm:cxn modelId="{C8CC804E-ECEF-4AF1-B5D8-AA5F6FCE957A}" type="presOf" srcId="{93195BE9-7E61-4358-B5D9-6FB966063E05}" destId="{76DF3221-701D-41F5-98C1-AF3DAE4C3B01}" srcOrd="1" destOrd="0" presId="urn:microsoft.com/office/officeart/2005/8/layout/radial1"/>
    <dgm:cxn modelId="{8768FD6E-C109-4FB8-ABA7-6C052F517ED2}" srcId="{A80B0157-3411-44E1-8246-097715E1B8E5}" destId="{0AED7418-6E77-448B-90C0-62DB47A974CD}" srcOrd="0" destOrd="0" parTransId="{3AE5FEBE-0463-409F-A7EB-E2096849F74B}" sibTransId="{BAE2CB1A-479C-4941-8F86-092059235E7D}"/>
    <dgm:cxn modelId="{F6D687DD-DDA8-41F8-89E9-B262CEB95790}" type="presOf" srcId="{BCACC1ED-B4E2-445E-B98F-219F079177E7}" destId="{BDDC23FC-74EC-436D-95D4-AD76844B0E00}" srcOrd="1" destOrd="0" presId="urn:microsoft.com/office/officeart/2005/8/layout/radial1"/>
    <dgm:cxn modelId="{08DBA268-8CDF-4D63-A0D9-59565DF37CE4}" type="presOf" srcId="{0AED7418-6E77-448B-90C0-62DB47A974CD}" destId="{ED3A01B3-30A7-4360-9485-5418CA174798}" srcOrd="0" destOrd="0" presId="urn:microsoft.com/office/officeart/2005/8/layout/radial1"/>
    <dgm:cxn modelId="{07CE4A8B-38BF-4545-8685-AECE8CED61FC}" type="presOf" srcId="{3BAA7965-4168-4FCA-839E-909E5EC7CE48}" destId="{E46CBE30-9385-4C3E-8A2D-AB58770E57B5}" srcOrd="0" destOrd="0" presId="urn:microsoft.com/office/officeart/2005/8/layout/radial1"/>
    <dgm:cxn modelId="{CC3E134A-43BF-4B9C-87D6-81AB6AD8983C}" type="presOf" srcId="{D3953406-D4F1-4A35-AB63-D9D430B8408F}" destId="{C72E53DA-BA42-48EE-917A-0F9409B36DA2}" srcOrd="0" destOrd="0" presId="urn:microsoft.com/office/officeart/2005/8/layout/radial1"/>
    <dgm:cxn modelId="{3EC9E46B-5FB6-40C5-9CAC-C9147F09A918}" srcId="{0AED7418-6E77-448B-90C0-62DB47A974CD}" destId="{578A01C4-6ABD-488D-BC02-F020443B91D3}" srcOrd="3" destOrd="0" parTransId="{D7F91217-D34B-4C80-887A-65BD67B95433}" sibTransId="{09A629A8-66C4-477C-AF51-FAFAF2C58833}"/>
    <dgm:cxn modelId="{1EBDA713-AB2E-4A80-9B15-6A42CAB3B9DB}" type="presOf" srcId="{578A01C4-6ABD-488D-BC02-F020443B91D3}" destId="{D48299E5-07FF-4726-B22D-BF1551140F60}" srcOrd="0" destOrd="0" presId="urn:microsoft.com/office/officeart/2005/8/layout/radial1"/>
    <dgm:cxn modelId="{F1BEAF5B-4B63-433D-BFE0-34DE92AF5937}" srcId="{0AED7418-6E77-448B-90C0-62DB47A974CD}" destId="{DCB94943-73C9-4BAD-A747-A1D63EF61CDD}" srcOrd="2" destOrd="0" parTransId="{17293C68-C0CD-497B-B746-B1682A4ECEF5}" sibTransId="{7F32A8E0-BB14-4AFC-8C2D-3B7AAAF9C67F}"/>
    <dgm:cxn modelId="{0F4707B7-340A-4494-B454-A8CA4BB9F4AD}" type="presOf" srcId="{CD58F3BE-40C0-46D7-AC67-E901906F0064}" destId="{0B226508-8C68-4673-8280-6FCA1D3DD53A}" srcOrd="0" destOrd="0" presId="urn:microsoft.com/office/officeart/2005/8/layout/radial1"/>
    <dgm:cxn modelId="{0A080000-2D08-43F1-8B5B-BAB208AA5309}" type="presOf" srcId="{93195BE9-7E61-4358-B5D9-6FB966063E05}" destId="{96519492-4EBD-4EA1-BA40-90E2FB217334}" srcOrd="0" destOrd="0" presId="urn:microsoft.com/office/officeart/2005/8/layout/radial1"/>
    <dgm:cxn modelId="{B7303F39-CF51-4746-AC08-2B1C3BBB3E31}" srcId="{0AED7418-6E77-448B-90C0-62DB47A974CD}" destId="{3BAA7965-4168-4FCA-839E-909E5EC7CE48}" srcOrd="6" destOrd="0" parTransId="{7B1B8064-C4DF-4AEF-BDC2-0CD0E0CFBF98}" sibTransId="{54F2888D-5081-4E06-8F09-83A9CB2F28C8}"/>
    <dgm:cxn modelId="{20689D74-A9F9-4609-8877-9C4606BD632E}" type="presOf" srcId="{D7F91217-D34B-4C80-887A-65BD67B95433}" destId="{B48EEE0B-D165-4DE4-A46E-AF1FFB9204C9}" srcOrd="0" destOrd="0" presId="urn:microsoft.com/office/officeart/2005/8/layout/radial1"/>
    <dgm:cxn modelId="{1DF29563-29CC-4F0B-BDC0-3AED6602E620}" type="presOf" srcId="{7B1B8064-C4DF-4AEF-BDC2-0CD0E0CFBF98}" destId="{AA9B615B-A00D-453F-A96D-D542674C1948}" srcOrd="1" destOrd="0" presId="urn:microsoft.com/office/officeart/2005/8/layout/radial1"/>
    <dgm:cxn modelId="{5785AB70-5EDF-4804-AF99-A6D8927D198D}" srcId="{0AED7418-6E77-448B-90C0-62DB47A974CD}" destId="{BDD32D5D-B0CC-4938-BEAF-3822D9B86590}" srcOrd="5" destOrd="0" parTransId="{BCACC1ED-B4E2-445E-B98F-219F079177E7}" sibTransId="{00C510F7-63CE-496E-A33B-951DADE926C9}"/>
    <dgm:cxn modelId="{3C4B5F52-6A8A-4FAB-8044-E9EF40EE2614}" type="presOf" srcId="{C9D6A165-6CA8-40AC-A2C6-BC377CF18FC6}" destId="{376D2569-2668-463C-9A20-4AD9B5FF639F}" srcOrd="0" destOrd="0" presId="urn:microsoft.com/office/officeart/2005/8/layout/radial1"/>
    <dgm:cxn modelId="{06037EA0-DA83-4FF8-BD5D-F6B5E26EF7BB}" type="presOf" srcId="{7B1B8064-C4DF-4AEF-BDC2-0CD0E0CFBF98}" destId="{54714127-D072-46B3-A057-A5B3CC5ECBBC}" srcOrd="0" destOrd="0" presId="urn:microsoft.com/office/officeart/2005/8/layout/radial1"/>
    <dgm:cxn modelId="{5C53E305-0069-42AE-845D-35F60B6D78B4}" type="presParOf" srcId="{37EB1A99-39E9-4420-9C65-DDC55CC7A007}" destId="{ED3A01B3-30A7-4360-9485-5418CA174798}" srcOrd="0" destOrd="0" presId="urn:microsoft.com/office/officeart/2005/8/layout/radial1"/>
    <dgm:cxn modelId="{4C27C7E2-2117-4BFB-A8EF-01066779EEA4}" type="presParOf" srcId="{37EB1A99-39E9-4420-9C65-DDC55CC7A007}" destId="{9E6E820B-4D7B-4DB8-AD60-9841B6A96D90}" srcOrd="1" destOrd="0" presId="urn:microsoft.com/office/officeart/2005/8/layout/radial1"/>
    <dgm:cxn modelId="{8ECECEA7-6EBD-4D90-B3E8-E973A29934BF}" type="presParOf" srcId="{9E6E820B-4D7B-4DB8-AD60-9841B6A96D90}" destId="{BCD21C30-DA0B-433D-9296-4395D25EFF78}" srcOrd="0" destOrd="0" presId="urn:microsoft.com/office/officeart/2005/8/layout/radial1"/>
    <dgm:cxn modelId="{7BCA8D64-841E-4EA0-812C-BA3D4B89E263}" type="presParOf" srcId="{37EB1A99-39E9-4420-9C65-DDC55CC7A007}" destId="{376D2569-2668-463C-9A20-4AD9B5FF639F}" srcOrd="2" destOrd="0" presId="urn:microsoft.com/office/officeart/2005/8/layout/radial1"/>
    <dgm:cxn modelId="{620A3D04-1DA7-4F68-9F2F-AE585C040E69}" type="presParOf" srcId="{37EB1A99-39E9-4420-9C65-DDC55CC7A007}" destId="{96519492-4EBD-4EA1-BA40-90E2FB217334}" srcOrd="3" destOrd="0" presId="urn:microsoft.com/office/officeart/2005/8/layout/radial1"/>
    <dgm:cxn modelId="{DBCB7457-E8A2-4B1B-9A1D-C42F04887967}" type="presParOf" srcId="{96519492-4EBD-4EA1-BA40-90E2FB217334}" destId="{76DF3221-701D-41F5-98C1-AF3DAE4C3B01}" srcOrd="0" destOrd="0" presId="urn:microsoft.com/office/officeart/2005/8/layout/radial1"/>
    <dgm:cxn modelId="{55D1639B-27FA-4B9A-836E-D52DC0D9BDB0}" type="presParOf" srcId="{37EB1A99-39E9-4420-9C65-DDC55CC7A007}" destId="{C72E53DA-BA42-48EE-917A-0F9409B36DA2}" srcOrd="4" destOrd="0" presId="urn:microsoft.com/office/officeart/2005/8/layout/radial1"/>
    <dgm:cxn modelId="{154FF3C2-0527-464B-B688-E05087F31C88}" type="presParOf" srcId="{37EB1A99-39E9-4420-9C65-DDC55CC7A007}" destId="{4DB66570-F139-4309-B160-2736B91A5E3F}" srcOrd="5" destOrd="0" presId="urn:microsoft.com/office/officeart/2005/8/layout/radial1"/>
    <dgm:cxn modelId="{ED5980DD-50A0-411F-84AA-DFFAD08AAED6}" type="presParOf" srcId="{4DB66570-F139-4309-B160-2736B91A5E3F}" destId="{33623CC7-48DE-4DE4-8285-9EABDD8466DB}" srcOrd="0" destOrd="0" presId="urn:microsoft.com/office/officeart/2005/8/layout/radial1"/>
    <dgm:cxn modelId="{8F38EFDF-A595-4E9E-A68F-E2965B34FC33}" type="presParOf" srcId="{37EB1A99-39E9-4420-9C65-DDC55CC7A007}" destId="{35176245-DE2F-43AE-BCB9-75F42D593CF4}" srcOrd="6" destOrd="0" presId="urn:microsoft.com/office/officeart/2005/8/layout/radial1"/>
    <dgm:cxn modelId="{3FC39ACC-1451-4A2C-9ED6-3B2911281F08}" type="presParOf" srcId="{37EB1A99-39E9-4420-9C65-DDC55CC7A007}" destId="{B48EEE0B-D165-4DE4-A46E-AF1FFB9204C9}" srcOrd="7" destOrd="0" presId="urn:microsoft.com/office/officeart/2005/8/layout/radial1"/>
    <dgm:cxn modelId="{95DE62AA-AA91-41D2-8CB8-B1B781E3B539}" type="presParOf" srcId="{B48EEE0B-D165-4DE4-A46E-AF1FFB9204C9}" destId="{6C4531A0-9C1F-4BE4-9348-21A19E0C6469}" srcOrd="0" destOrd="0" presId="urn:microsoft.com/office/officeart/2005/8/layout/radial1"/>
    <dgm:cxn modelId="{D87F60E7-1A70-4696-9197-70247642038A}" type="presParOf" srcId="{37EB1A99-39E9-4420-9C65-DDC55CC7A007}" destId="{D48299E5-07FF-4726-B22D-BF1551140F60}" srcOrd="8" destOrd="0" presId="urn:microsoft.com/office/officeart/2005/8/layout/radial1"/>
    <dgm:cxn modelId="{E0462A58-F529-4E0E-8899-BFDFB1DA7B6B}" type="presParOf" srcId="{37EB1A99-39E9-4420-9C65-DDC55CC7A007}" destId="{0B226508-8C68-4673-8280-6FCA1D3DD53A}" srcOrd="9" destOrd="0" presId="urn:microsoft.com/office/officeart/2005/8/layout/radial1"/>
    <dgm:cxn modelId="{CC57CA1E-3084-4B33-9A6C-B963384174CE}" type="presParOf" srcId="{0B226508-8C68-4673-8280-6FCA1D3DD53A}" destId="{8236452B-0C1F-4821-B7F8-BC7052DEEAEA}" srcOrd="0" destOrd="0" presId="urn:microsoft.com/office/officeart/2005/8/layout/radial1"/>
    <dgm:cxn modelId="{CBF884A9-017F-4131-9400-79B10AF9871F}" type="presParOf" srcId="{37EB1A99-39E9-4420-9C65-DDC55CC7A007}" destId="{FF7FD303-977D-47C9-A749-06AB1641A2A2}" srcOrd="10" destOrd="0" presId="urn:microsoft.com/office/officeart/2005/8/layout/radial1"/>
    <dgm:cxn modelId="{0425AC15-44EC-450D-A48C-C5CFE9C4326D}" type="presParOf" srcId="{37EB1A99-39E9-4420-9C65-DDC55CC7A007}" destId="{26D0A4D9-CCDA-44D9-9684-CE094E8A90E4}" srcOrd="11" destOrd="0" presId="urn:microsoft.com/office/officeart/2005/8/layout/radial1"/>
    <dgm:cxn modelId="{3889758C-4767-42B2-B822-9F671F7843EB}" type="presParOf" srcId="{26D0A4D9-CCDA-44D9-9684-CE094E8A90E4}" destId="{BDDC23FC-74EC-436D-95D4-AD76844B0E00}" srcOrd="0" destOrd="0" presId="urn:microsoft.com/office/officeart/2005/8/layout/radial1"/>
    <dgm:cxn modelId="{D967AFBC-1237-44E8-8789-9528B8A0103A}" type="presParOf" srcId="{37EB1A99-39E9-4420-9C65-DDC55CC7A007}" destId="{0A7F2BFE-BB99-4DAD-8E53-05F07DB629D7}" srcOrd="12" destOrd="0" presId="urn:microsoft.com/office/officeart/2005/8/layout/radial1"/>
    <dgm:cxn modelId="{956DC139-98BE-4D22-A18A-B209B1704303}" type="presParOf" srcId="{37EB1A99-39E9-4420-9C65-DDC55CC7A007}" destId="{54714127-D072-46B3-A057-A5B3CC5ECBBC}" srcOrd="13" destOrd="0" presId="urn:microsoft.com/office/officeart/2005/8/layout/radial1"/>
    <dgm:cxn modelId="{D52F0A95-AD5D-4C77-AEBE-0C20CC7DC70A}" type="presParOf" srcId="{54714127-D072-46B3-A057-A5B3CC5ECBBC}" destId="{AA9B615B-A00D-453F-A96D-D542674C1948}" srcOrd="0" destOrd="0" presId="urn:microsoft.com/office/officeart/2005/8/layout/radial1"/>
    <dgm:cxn modelId="{3CE2AFE9-72E7-4226-B18A-E16F42FBED7A}" type="presParOf" srcId="{37EB1A99-39E9-4420-9C65-DDC55CC7A007}" destId="{E46CBE30-9385-4C3E-8A2D-AB58770E57B5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C2A008-0D2C-4C2F-83B0-D6DA487CB051}" type="doc">
      <dgm:prSet loTypeId="urn:microsoft.com/office/officeart/2005/8/layout/radial6" loCatId="relationship" qsTypeId="urn:microsoft.com/office/officeart/2005/8/quickstyle/simple1#3" qsCatId="simple" csTypeId="urn:microsoft.com/office/officeart/2005/8/colors/accent3_2" csCatId="accent3" phldr="1"/>
      <dgm:spPr/>
    </dgm:pt>
    <dgm:pt modelId="{7C8A999B-DC72-4F32-95C8-D6840D8D1F73}">
      <dgm:prSet/>
      <dgm:spPr>
        <a:xfrm>
          <a:off x="1274844" y="1628966"/>
          <a:ext cx="1482560" cy="1482560"/>
        </a:xfrm>
        <a:solidFill>
          <a:srgbClr val="FFFF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1" u="none" strike="noStrike" cap="none" normalizeH="0" baseline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Методы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1" u="none" strike="noStrike" cap="none" normalizeH="0" baseline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работы</a:t>
          </a:r>
        </a:p>
      </dgm:t>
    </dgm:pt>
    <dgm:pt modelId="{D8B7E759-A5CB-4FA0-A9FF-F05DDA79D0D1}" type="parTrans" cxnId="{87532F42-3E41-4D5F-9E4C-01C2BAC7E32E}">
      <dgm:prSet/>
      <dgm:spPr/>
      <dgm:t>
        <a:bodyPr/>
        <a:lstStyle/>
        <a:p>
          <a:endParaRPr lang="ru-RU"/>
        </a:p>
      </dgm:t>
    </dgm:pt>
    <dgm:pt modelId="{1AF82723-44F2-4546-8B2E-B0AFFF608CED}" type="sibTrans" cxnId="{87532F42-3E41-4D5F-9E4C-01C2BAC7E32E}">
      <dgm:prSet/>
      <dgm:spPr/>
      <dgm:t>
        <a:bodyPr/>
        <a:lstStyle/>
        <a:p>
          <a:endParaRPr lang="ru-RU"/>
        </a:p>
      </dgm:t>
    </dgm:pt>
    <dgm:pt modelId="{815F35DF-68FB-4451-8525-36267254DD29}">
      <dgm:prSet custT="1"/>
      <dgm:spPr>
        <a:xfrm>
          <a:off x="1497228" y="278087"/>
          <a:ext cx="1037792" cy="1037792"/>
        </a:xfrm>
        <a:solidFill>
          <a:srgbClr val="FFFF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cap="none" normalizeH="0" baseline="0" dirty="0" smtClean="0">
              <a:ln/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убеждение</a:t>
          </a:r>
        </a:p>
      </dgm:t>
    </dgm:pt>
    <dgm:pt modelId="{64015C08-211C-4954-BEAE-A6FCD13AB815}" type="parTrans" cxnId="{2312FBA1-BC27-4DE1-9C8E-E0B348FD8322}">
      <dgm:prSet/>
      <dgm:spPr/>
      <dgm:t>
        <a:bodyPr/>
        <a:lstStyle/>
        <a:p>
          <a:endParaRPr lang="ru-RU"/>
        </a:p>
      </dgm:t>
    </dgm:pt>
    <dgm:pt modelId="{B70D78E7-74EC-4A27-8012-164A78B680A9}" type="sibTrans" cxnId="{2312FBA1-BC27-4DE1-9C8E-E0B348FD8322}">
      <dgm:prSet/>
      <dgm:spPr>
        <a:xfrm>
          <a:off x="381686" y="759442"/>
          <a:ext cx="3221248" cy="3221248"/>
        </a:xfrm>
        <a:solidFill>
          <a:srgbClr val="0BD0D9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 dirty="0"/>
        </a:p>
      </dgm:t>
    </dgm:pt>
    <dgm:pt modelId="{14A9E307-9BC6-46BE-91F9-E0DA856C806E}">
      <dgm:prSet custT="1"/>
      <dgm:spPr>
        <a:xfrm>
          <a:off x="2971803" y="1371597"/>
          <a:ext cx="1037792" cy="1037792"/>
        </a:xfrm>
        <a:solidFill>
          <a:srgbClr val="FFFF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cap="none" normalizeH="0" baseline="0" dirty="0" smtClean="0">
              <a:ln/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пример</a:t>
          </a:r>
        </a:p>
      </dgm:t>
    </dgm:pt>
    <dgm:pt modelId="{887FB245-E256-463E-B2AE-B64FAB0594B1}" type="parTrans" cxnId="{A4F735E5-E73A-46D2-98AA-914E3B1577C6}">
      <dgm:prSet/>
      <dgm:spPr/>
      <dgm:t>
        <a:bodyPr/>
        <a:lstStyle/>
        <a:p>
          <a:endParaRPr lang="ru-RU"/>
        </a:p>
      </dgm:t>
    </dgm:pt>
    <dgm:pt modelId="{8B22A25C-8307-4300-9FEA-F2BDBCB43233}" type="sibTrans" cxnId="{A4F735E5-E73A-46D2-98AA-914E3B1577C6}">
      <dgm:prSet/>
      <dgm:spPr>
        <a:xfrm>
          <a:off x="375224" y="738760"/>
          <a:ext cx="3221248" cy="3221248"/>
        </a:xfrm>
        <a:solidFill>
          <a:srgbClr val="0BD0D9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 dirty="0"/>
        </a:p>
      </dgm:t>
    </dgm:pt>
    <dgm:pt modelId="{97595A3A-2DBE-4A82-8AA8-1D525351F60E}">
      <dgm:prSet custT="1"/>
      <dgm:spPr>
        <a:xfrm>
          <a:off x="2362201" y="3124199"/>
          <a:ext cx="1037792" cy="1037792"/>
        </a:xfrm>
        <a:solidFill>
          <a:srgbClr val="FFFF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cap="none" normalizeH="0" baseline="0" dirty="0" smtClean="0">
              <a:ln/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поощрение</a:t>
          </a:r>
        </a:p>
      </dgm:t>
    </dgm:pt>
    <dgm:pt modelId="{2AA7D484-8D0A-4FF7-AB60-2262EAC2267C}" type="parTrans" cxnId="{CD116110-2390-4EFA-A383-16327266DDEC}">
      <dgm:prSet/>
      <dgm:spPr/>
      <dgm:t>
        <a:bodyPr/>
        <a:lstStyle/>
        <a:p>
          <a:endParaRPr lang="ru-RU"/>
        </a:p>
      </dgm:t>
    </dgm:pt>
    <dgm:pt modelId="{90C0D08D-8D70-4A55-A7DF-AEDF5B49C178}" type="sibTrans" cxnId="{CD116110-2390-4EFA-A383-16327266DDEC}">
      <dgm:prSet/>
      <dgm:spPr>
        <a:xfrm>
          <a:off x="394166" y="725855"/>
          <a:ext cx="3221248" cy="3221248"/>
        </a:xfrm>
        <a:solidFill>
          <a:srgbClr val="0BD0D9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 dirty="0"/>
        </a:p>
      </dgm:t>
    </dgm:pt>
    <dgm:pt modelId="{4B436AE5-678E-4A15-9CC7-91F4BC4CC6F2}">
      <dgm:prSet custT="1"/>
      <dgm:spPr>
        <a:xfrm>
          <a:off x="609596" y="3124204"/>
          <a:ext cx="1037792" cy="1037792"/>
        </a:xfrm>
        <a:solidFill>
          <a:srgbClr val="FFFF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cap="none" normalizeH="0" baseline="0" dirty="0" smtClean="0">
              <a:ln/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упражнение</a:t>
          </a:r>
        </a:p>
      </dgm:t>
    </dgm:pt>
    <dgm:pt modelId="{D71BCB5B-F2DE-4236-A715-54B6D5AB3E57}" type="parTrans" cxnId="{3EEAA5A2-775C-4275-9746-BC0E7EABD5A4}">
      <dgm:prSet/>
      <dgm:spPr/>
      <dgm:t>
        <a:bodyPr/>
        <a:lstStyle/>
        <a:p>
          <a:endParaRPr lang="ru-RU"/>
        </a:p>
      </dgm:t>
    </dgm:pt>
    <dgm:pt modelId="{A1CF28DC-E084-4F8C-9072-2C3423B5D007}" type="sibTrans" cxnId="{3EEAA5A2-775C-4275-9746-BC0E7EABD5A4}">
      <dgm:prSet/>
      <dgm:spPr>
        <a:xfrm>
          <a:off x="431068" y="751373"/>
          <a:ext cx="3221248" cy="3221248"/>
        </a:xfrm>
        <a:solidFill>
          <a:srgbClr val="0BD0D9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 dirty="0"/>
        </a:p>
      </dgm:t>
    </dgm:pt>
    <dgm:pt modelId="{26FF64BE-9451-442B-8CC3-65726D474264}">
      <dgm:prSet custT="1"/>
      <dgm:spPr>
        <a:xfrm>
          <a:off x="3" y="1447803"/>
          <a:ext cx="1037792" cy="1037792"/>
        </a:xfrm>
        <a:solidFill>
          <a:srgbClr val="FFFF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cap="none" normalizeH="0" baseline="0" dirty="0" smtClean="0">
              <a:ln/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внушение</a:t>
          </a:r>
        </a:p>
      </dgm:t>
    </dgm:pt>
    <dgm:pt modelId="{B0497401-7D64-4D29-8BCA-9A0F44417C14}" type="parTrans" cxnId="{441CCA70-167C-4AD4-AF58-DDD923717E88}">
      <dgm:prSet/>
      <dgm:spPr/>
      <dgm:t>
        <a:bodyPr/>
        <a:lstStyle/>
        <a:p>
          <a:endParaRPr lang="ru-RU"/>
        </a:p>
      </dgm:t>
    </dgm:pt>
    <dgm:pt modelId="{54FEC221-AB12-4542-92F7-2C2348A86D73}" type="sibTrans" cxnId="{441CCA70-167C-4AD4-AF58-DDD923717E88}">
      <dgm:prSet/>
      <dgm:spPr>
        <a:xfrm>
          <a:off x="428949" y="759448"/>
          <a:ext cx="3221248" cy="3221248"/>
        </a:xfrm>
        <a:solidFill>
          <a:srgbClr val="0BD0D9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 dirty="0"/>
        </a:p>
      </dgm:t>
    </dgm:pt>
    <dgm:pt modelId="{8DB08CC9-9DEB-4D20-9F5B-45B563B9CFC6}" type="pres">
      <dgm:prSet presAssocID="{4CC2A008-0D2C-4C2F-83B0-D6DA487CB051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0B10122-0333-48F0-82F8-289CDF69C9F6}" type="pres">
      <dgm:prSet presAssocID="{7C8A999B-DC72-4F32-95C8-D6840D8D1F73}" presName="centerShape" presStyleLbl="node0" presStyleIdx="0" presStyleCnt="1"/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57C30D0F-51B0-465B-BD55-0CA878E1FB6C}" type="pres">
      <dgm:prSet presAssocID="{815F35DF-68FB-4451-8525-36267254DD29}" presName="node" presStyleLbl="node1" presStyleIdx="0" presStyleCnt="5" custScaleX="183834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9CE41BF7-41E1-4935-8F28-F81315AE415B}" type="pres">
      <dgm:prSet presAssocID="{815F35DF-68FB-4451-8525-36267254DD29}" presName="dummy" presStyleCnt="0"/>
      <dgm:spPr/>
    </dgm:pt>
    <dgm:pt modelId="{91695A5C-E545-47B4-AFAE-C9DB190A7AA4}" type="pres">
      <dgm:prSet presAssocID="{B70D78E7-74EC-4A27-8012-164A78B680A9}" presName="sibTrans" presStyleLbl="sibTrans2D1" presStyleIdx="0" presStyleCnt="5"/>
      <dgm:spPr>
        <a:prstGeom prst="blockArc">
          <a:avLst>
            <a:gd name="adj1" fmla="val 16252038"/>
            <a:gd name="adj2" fmla="val 20535135"/>
            <a:gd name="adj3" fmla="val 4639"/>
          </a:avLst>
        </a:prstGeom>
      </dgm:spPr>
      <dgm:t>
        <a:bodyPr/>
        <a:lstStyle/>
        <a:p>
          <a:endParaRPr lang="ru-RU"/>
        </a:p>
      </dgm:t>
    </dgm:pt>
    <dgm:pt modelId="{FD2D773B-4678-4601-96D1-DD8981B857A3}" type="pres">
      <dgm:prSet presAssocID="{14A9E307-9BC6-46BE-91F9-E0DA856C806E}" presName="node" presStyleLbl="node1" presStyleIdx="1" presStyleCnt="5" custScaleX="138761" custRadScaleRad="98563" custRadScaleInc="-9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C6AE851D-3869-45DB-87CF-678D0E22676C}" type="pres">
      <dgm:prSet presAssocID="{14A9E307-9BC6-46BE-91F9-E0DA856C806E}" presName="dummy" presStyleCnt="0"/>
      <dgm:spPr/>
    </dgm:pt>
    <dgm:pt modelId="{2AE9F1EC-893D-484F-A90B-2AEA9E741F4A}" type="pres">
      <dgm:prSet presAssocID="{8B22A25C-8307-4300-9FEA-F2BDBCB43233}" presName="sibTrans" presStyleLbl="sibTrans2D1" presStyleIdx="1" presStyleCnt="5"/>
      <dgm:spPr>
        <a:prstGeom prst="blockArc">
          <a:avLst>
            <a:gd name="adj1" fmla="val 20582482"/>
            <a:gd name="adj2" fmla="val 3319004"/>
            <a:gd name="adj3" fmla="val 4639"/>
          </a:avLst>
        </a:prstGeom>
      </dgm:spPr>
      <dgm:t>
        <a:bodyPr/>
        <a:lstStyle/>
        <a:p>
          <a:endParaRPr lang="ru-RU"/>
        </a:p>
      </dgm:t>
    </dgm:pt>
    <dgm:pt modelId="{B388FA47-75DC-45F6-98AD-7BA04BB8D17F}" type="pres">
      <dgm:prSet presAssocID="{97595A3A-2DBE-4A82-8AA8-1D525351F60E}" presName="node" presStyleLbl="node1" presStyleIdx="2" presStyleCnt="5" custScaleX="187333" custRadScaleRad="97818" custRadScaleInc="750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C8B0BCF3-987B-4D56-B0B0-6A3029DF702D}" type="pres">
      <dgm:prSet presAssocID="{97595A3A-2DBE-4A82-8AA8-1D525351F60E}" presName="dummy" presStyleCnt="0"/>
      <dgm:spPr/>
    </dgm:pt>
    <dgm:pt modelId="{4CA49A59-12D8-4F51-9D71-8AC006F4703A}" type="pres">
      <dgm:prSet presAssocID="{90C0D08D-8D70-4A55-A7DF-AEDF5B49C178}" presName="sibTrans" presStyleLbl="sibTrans2D1" presStyleIdx="2" presStyleCnt="5"/>
      <dgm:spPr>
        <a:prstGeom prst="blockArc">
          <a:avLst>
            <a:gd name="adj1" fmla="val 3369089"/>
            <a:gd name="adj2" fmla="val 7430891"/>
            <a:gd name="adj3" fmla="val 4639"/>
          </a:avLst>
        </a:prstGeom>
      </dgm:spPr>
      <dgm:t>
        <a:bodyPr/>
        <a:lstStyle/>
        <a:p>
          <a:endParaRPr lang="ru-RU"/>
        </a:p>
      </dgm:t>
    </dgm:pt>
    <dgm:pt modelId="{883A5154-49ED-4487-80E7-5D634284EA2E}" type="pres">
      <dgm:prSet presAssocID="{4B436AE5-678E-4A15-9CC7-91F4BC4CC6F2}" presName="node" presStyleLbl="node1" presStyleIdx="3" presStyleCnt="5" custScaleX="210107" custRadScaleRad="98635" custRadScaleInc="-4624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8C9D8981-0397-42A9-8C02-9B0CDF1084E9}" type="pres">
      <dgm:prSet presAssocID="{4B436AE5-678E-4A15-9CC7-91F4BC4CC6F2}" presName="dummy" presStyleCnt="0"/>
      <dgm:spPr/>
    </dgm:pt>
    <dgm:pt modelId="{531B91E9-605E-46FB-994D-EB32E963CAE4}" type="pres">
      <dgm:prSet presAssocID="{A1CF28DC-E084-4F8C-9072-2C3423B5D007}" presName="sibTrans" presStyleLbl="sibTrans2D1" presStyleIdx="3" presStyleCnt="5"/>
      <dgm:spPr>
        <a:prstGeom prst="blockArc">
          <a:avLst>
            <a:gd name="adj1" fmla="val 7528930"/>
            <a:gd name="adj2" fmla="val 11673125"/>
            <a:gd name="adj3" fmla="val 4639"/>
          </a:avLst>
        </a:prstGeom>
      </dgm:spPr>
      <dgm:t>
        <a:bodyPr/>
        <a:lstStyle/>
        <a:p>
          <a:endParaRPr lang="ru-RU"/>
        </a:p>
      </dgm:t>
    </dgm:pt>
    <dgm:pt modelId="{0DB949DA-6853-4B40-A673-625884A0B5C8}" type="pres">
      <dgm:prSet presAssocID="{26FF64BE-9451-442B-8CC3-65726D474264}" presName="node" presStyleLbl="node1" presStyleIdx="4" presStyleCnt="5" custScaleX="165897" custRadScaleRad="98563" custRadScaleInc="-12148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46F5C096-E357-4015-8667-B70F0C70CB09}" type="pres">
      <dgm:prSet presAssocID="{26FF64BE-9451-442B-8CC3-65726D474264}" presName="dummy" presStyleCnt="0"/>
      <dgm:spPr/>
    </dgm:pt>
    <dgm:pt modelId="{17BF1A24-BB7C-483B-B11D-CBAB3871F954}" type="pres">
      <dgm:prSet presAssocID="{54FEC221-AB12-4542-92F7-2C2348A86D73}" presName="sibTrans" presStyleLbl="sibTrans2D1" presStyleIdx="4" presStyleCnt="5"/>
      <dgm:spPr>
        <a:prstGeom prst="blockArc">
          <a:avLst>
            <a:gd name="adj1" fmla="val 11691366"/>
            <a:gd name="adj2" fmla="val 16148760"/>
            <a:gd name="adj3" fmla="val 4639"/>
          </a:avLst>
        </a:prstGeom>
      </dgm:spPr>
      <dgm:t>
        <a:bodyPr/>
        <a:lstStyle/>
        <a:p>
          <a:endParaRPr lang="ru-RU"/>
        </a:p>
      </dgm:t>
    </dgm:pt>
  </dgm:ptLst>
  <dgm:cxnLst>
    <dgm:cxn modelId="{C6A40656-8AE1-4FD9-A5DB-FD0C81A7FB41}" type="presOf" srcId="{54FEC221-AB12-4542-92F7-2C2348A86D73}" destId="{17BF1A24-BB7C-483B-B11D-CBAB3871F954}" srcOrd="0" destOrd="0" presId="urn:microsoft.com/office/officeart/2005/8/layout/radial6"/>
    <dgm:cxn modelId="{441CCA70-167C-4AD4-AF58-DDD923717E88}" srcId="{7C8A999B-DC72-4F32-95C8-D6840D8D1F73}" destId="{26FF64BE-9451-442B-8CC3-65726D474264}" srcOrd="4" destOrd="0" parTransId="{B0497401-7D64-4D29-8BCA-9A0F44417C14}" sibTransId="{54FEC221-AB12-4542-92F7-2C2348A86D73}"/>
    <dgm:cxn modelId="{2598435A-AEFA-4E62-BE2C-BEDA5851E60D}" type="presOf" srcId="{B70D78E7-74EC-4A27-8012-164A78B680A9}" destId="{91695A5C-E545-47B4-AFAE-C9DB190A7AA4}" srcOrd="0" destOrd="0" presId="urn:microsoft.com/office/officeart/2005/8/layout/radial6"/>
    <dgm:cxn modelId="{2312FBA1-BC27-4DE1-9C8E-E0B348FD8322}" srcId="{7C8A999B-DC72-4F32-95C8-D6840D8D1F73}" destId="{815F35DF-68FB-4451-8525-36267254DD29}" srcOrd="0" destOrd="0" parTransId="{64015C08-211C-4954-BEAE-A6FCD13AB815}" sibTransId="{B70D78E7-74EC-4A27-8012-164A78B680A9}"/>
    <dgm:cxn modelId="{CD116110-2390-4EFA-A383-16327266DDEC}" srcId="{7C8A999B-DC72-4F32-95C8-D6840D8D1F73}" destId="{97595A3A-2DBE-4A82-8AA8-1D525351F60E}" srcOrd="2" destOrd="0" parTransId="{2AA7D484-8D0A-4FF7-AB60-2262EAC2267C}" sibTransId="{90C0D08D-8D70-4A55-A7DF-AEDF5B49C178}"/>
    <dgm:cxn modelId="{3EEAA5A2-775C-4275-9746-BC0E7EABD5A4}" srcId="{7C8A999B-DC72-4F32-95C8-D6840D8D1F73}" destId="{4B436AE5-678E-4A15-9CC7-91F4BC4CC6F2}" srcOrd="3" destOrd="0" parTransId="{D71BCB5B-F2DE-4236-A715-54B6D5AB3E57}" sibTransId="{A1CF28DC-E084-4F8C-9072-2C3423B5D007}"/>
    <dgm:cxn modelId="{A4F735E5-E73A-46D2-98AA-914E3B1577C6}" srcId="{7C8A999B-DC72-4F32-95C8-D6840D8D1F73}" destId="{14A9E307-9BC6-46BE-91F9-E0DA856C806E}" srcOrd="1" destOrd="0" parTransId="{887FB245-E256-463E-B2AE-B64FAB0594B1}" sibTransId="{8B22A25C-8307-4300-9FEA-F2BDBCB43233}"/>
    <dgm:cxn modelId="{E96C41A1-1453-43DD-AB68-D06BCA4090E5}" type="presOf" srcId="{4CC2A008-0D2C-4C2F-83B0-D6DA487CB051}" destId="{8DB08CC9-9DEB-4D20-9F5B-45B563B9CFC6}" srcOrd="0" destOrd="0" presId="urn:microsoft.com/office/officeart/2005/8/layout/radial6"/>
    <dgm:cxn modelId="{9D3CABDA-66DE-4777-A76A-B82F5B2DDE4F}" type="presOf" srcId="{14A9E307-9BC6-46BE-91F9-E0DA856C806E}" destId="{FD2D773B-4678-4601-96D1-DD8981B857A3}" srcOrd="0" destOrd="0" presId="urn:microsoft.com/office/officeart/2005/8/layout/radial6"/>
    <dgm:cxn modelId="{0B016B12-B8AC-4124-8272-DA6B27AB49AE}" type="presOf" srcId="{7C8A999B-DC72-4F32-95C8-D6840D8D1F73}" destId="{30B10122-0333-48F0-82F8-289CDF69C9F6}" srcOrd="0" destOrd="0" presId="urn:microsoft.com/office/officeart/2005/8/layout/radial6"/>
    <dgm:cxn modelId="{481879BB-86F7-450E-A36D-6A8F1E80C131}" type="presOf" srcId="{A1CF28DC-E084-4F8C-9072-2C3423B5D007}" destId="{531B91E9-605E-46FB-994D-EB32E963CAE4}" srcOrd="0" destOrd="0" presId="urn:microsoft.com/office/officeart/2005/8/layout/radial6"/>
    <dgm:cxn modelId="{4516915B-7DDD-44C7-A7FC-84B43F5EA20C}" type="presOf" srcId="{815F35DF-68FB-4451-8525-36267254DD29}" destId="{57C30D0F-51B0-465B-BD55-0CA878E1FB6C}" srcOrd="0" destOrd="0" presId="urn:microsoft.com/office/officeart/2005/8/layout/radial6"/>
    <dgm:cxn modelId="{64FEA2B5-D584-442A-98EA-C4F4B77B8A91}" type="presOf" srcId="{97595A3A-2DBE-4A82-8AA8-1D525351F60E}" destId="{B388FA47-75DC-45F6-98AD-7BA04BB8D17F}" srcOrd="0" destOrd="0" presId="urn:microsoft.com/office/officeart/2005/8/layout/radial6"/>
    <dgm:cxn modelId="{79EECD46-A6FE-425B-B3CD-D9C9DDFC7E5E}" type="presOf" srcId="{8B22A25C-8307-4300-9FEA-F2BDBCB43233}" destId="{2AE9F1EC-893D-484F-A90B-2AEA9E741F4A}" srcOrd="0" destOrd="0" presId="urn:microsoft.com/office/officeart/2005/8/layout/radial6"/>
    <dgm:cxn modelId="{3B710D24-4513-4F42-8B80-D8F189658B58}" type="presOf" srcId="{90C0D08D-8D70-4A55-A7DF-AEDF5B49C178}" destId="{4CA49A59-12D8-4F51-9D71-8AC006F4703A}" srcOrd="0" destOrd="0" presId="urn:microsoft.com/office/officeart/2005/8/layout/radial6"/>
    <dgm:cxn modelId="{5AC9FA3F-9492-4CB8-B7AD-34A0113ADAEE}" type="presOf" srcId="{4B436AE5-678E-4A15-9CC7-91F4BC4CC6F2}" destId="{883A5154-49ED-4487-80E7-5D634284EA2E}" srcOrd="0" destOrd="0" presId="urn:microsoft.com/office/officeart/2005/8/layout/radial6"/>
    <dgm:cxn modelId="{C38B51D8-107A-44DC-A845-DFD30EF82A30}" type="presOf" srcId="{26FF64BE-9451-442B-8CC3-65726D474264}" destId="{0DB949DA-6853-4B40-A673-625884A0B5C8}" srcOrd="0" destOrd="0" presId="urn:microsoft.com/office/officeart/2005/8/layout/radial6"/>
    <dgm:cxn modelId="{87532F42-3E41-4D5F-9E4C-01C2BAC7E32E}" srcId="{4CC2A008-0D2C-4C2F-83B0-D6DA487CB051}" destId="{7C8A999B-DC72-4F32-95C8-D6840D8D1F73}" srcOrd="0" destOrd="0" parTransId="{D8B7E759-A5CB-4FA0-A9FF-F05DDA79D0D1}" sibTransId="{1AF82723-44F2-4546-8B2E-B0AFFF608CED}"/>
    <dgm:cxn modelId="{D9A4BD08-FE2F-4729-B02E-165004EA410F}" type="presParOf" srcId="{8DB08CC9-9DEB-4D20-9F5B-45B563B9CFC6}" destId="{30B10122-0333-48F0-82F8-289CDF69C9F6}" srcOrd="0" destOrd="0" presId="urn:microsoft.com/office/officeart/2005/8/layout/radial6"/>
    <dgm:cxn modelId="{81480263-179B-45B7-B110-5FC4AF67F93A}" type="presParOf" srcId="{8DB08CC9-9DEB-4D20-9F5B-45B563B9CFC6}" destId="{57C30D0F-51B0-465B-BD55-0CA878E1FB6C}" srcOrd="1" destOrd="0" presId="urn:microsoft.com/office/officeart/2005/8/layout/radial6"/>
    <dgm:cxn modelId="{AAB0BE03-0902-44C6-93A6-5C4D1094D841}" type="presParOf" srcId="{8DB08CC9-9DEB-4D20-9F5B-45B563B9CFC6}" destId="{9CE41BF7-41E1-4935-8F28-F81315AE415B}" srcOrd="2" destOrd="0" presId="urn:microsoft.com/office/officeart/2005/8/layout/radial6"/>
    <dgm:cxn modelId="{B5192A42-1C11-4B1A-B1CE-41C61DD4E7F4}" type="presParOf" srcId="{8DB08CC9-9DEB-4D20-9F5B-45B563B9CFC6}" destId="{91695A5C-E545-47B4-AFAE-C9DB190A7AA4}" srcOrd="3" destOrd="0" presId="urn:microsoft.com/office/officeart/2005/8/layout/radial6"/>
    <dgm:cxn modelId="{6600BF4A-D0A8-4FA6-9673-A456F770ED65}" type="presParOf" srcId="{8DB08CC9-9DEB-4D20-9F5B-45B563B9CFC6}" destId="{FD2D773B-4678-4601-96D1-DD8981B857A3}" srcOrd="4" destOrd="0" presId="urn:microsoft.com/office/officeart/2005/8/layout/radial6"/>
    <dgm:cxn modelId="{409C2780-12F9-40C6-8F47-6A2A8A764FBA}" type="presParOf" srcId="{8DB08CC9-9DEB-4D20-9F5B-45B563B9CFC6}" destId="{C6AE851D-3869-45DB-87CF-678D0E22676C}" srcOrd="5" destOrd="0" presId="urn:microsoft.com/office/officeart/2005/8/layout/radial6"/>
    <dgm:cxn modelId="{BBF4BFC7-0296-407C-BB46-4F62BC04BEAF}" type="presParOf" srcId="{8DB08CC9-9DEB-4D20-9F5B-45B563B9CFC6}" destId="{2AE9F1EC-893D-484F-A90B-2AEA9E741F4A}" srcOrd="6" destOrd="0" presId="urn:microsoft.com/office/officeart/2005/8/layout/radial6"/>
    <dgm:cxn modelId="{AA1F259E-A87F-4BA6-A4D2-D507315AB80B}" type="presParOf" srcId="{8DB08CC9-9DEB-4D20-9F5B-45B563B9CFC6}" destId="{B388FA47-75DC-45F6-98AD-7BA04BB8D17F}" srcOrd="7" destOrd="0" presId="urn:microsoft.com/office/officeart/2005/8/layout/radial6"/>
    <dgm:cxn modelId="{32AA2E32-7059-4605-A9BF-86690D89D795}" type="presParOf" srcId="{8DB08CC9-9DEB-4D20-9F5B-45B563B9CFC6}" destId="{C8B0BCF3-987B-4D56-B0B0-6A3029DF702D}" srcOrd="8" destOrd="0" presId="urn:microsoft.com/office/officeart/2005/8/layout/radial6"/>
    <dgm:cxn modelId="{9F5514BB-BF4A-4533-893B-2732F0468F7E}" type="presParOf" srcId="{8DB08CC9-9DEB-4D20-9F5B-45B563B9CFC6}" destId="{4CA49A59-12D8-4F51-9D71-8AC006F4703A}" srcOrd="9" destOrd="0" presId="urn:microsoft.com/office/officeart/2005/8/layout/radial6"/>
    <dgm:cxn modelId="{39A43349-5F5C-4CB7-9DCC-B2D05BEC2D57}" type="presParOf" srcId="{8DB08CC9-9DEB-4D20-9F5B-45B563B9CFC6}" destId="{883A5154-49ED-4487-80E7-5D634284EA2E}" srcOrd="10" destOrd="0" presId="urn:microsoft.com/office/officeart/2005/8/layout/radial6"/>
    <dgm:cxn modelId="{893B6ABD-D705-49B4-BE72-581AB7DC9F11}" type="presParOf" srcId="{8DB08CC9-9DEB-4D20-9F5B-45B563B9CFC6}" destId="{8C9D8981-0397-42A9-8C02-9B0CDF1084E9}" srcOrd="11" destOrd="0" presId="urn:microsoft.com/office/officeart/2005/8/layout/radial6"/>
    <dgm:cxn modelId="{8EE9A55C-1020-4D1A-B19E-0BA1B42BCC6B}" type="presParOf" srcId="{8DB08CC9-9DEB-4D20-9F5B-45B563B9CFC6}" destId="{531B91E9-605E-46FB-994D-EB32E963CAE4}" srcOrd="12" destOrd="0" presId="urn:microsoft.com/office/officeart/2005/8/layout/radial6"/>
    <dgm:cxn modelId="{DED209B0-F358-43C6-AA91-7E32F487B76F}" type="presParOf" srcId="{8DB08CC9-9DEB-4D20-9F5B-45B563B9CFC6}" destId="{0DB949DA-6853-4B40-A673-625884A0B5C8}" srcOrd="13" destOrd="0" presId="urn:microsoft.com/office/officeart/2005/8/layout/radial6"/>
    <dgm:cxn modelId="{EA24FAAF-3C2A-421C-9C46-A04B104EB23E}" type="presParOf" srcId="{8DB08CC9-9DEB-4D20-9F5B-45B563B9CFC6}" destId="{46F5C096-E357-4015-8667-B70F0C70CB09}" srcOrd="14" destOrd="0" presId="urn:microsoft.com/office/officeart/2005/8/layout/radial6"/>
    <dgm:cxn modelId="{A80CC998-E72C-463D-94A1-59EE3C68567F}" type="presParOf" srcId="{8DB08CC9-9DEB-4D20-9F5B-45B563B9CFC6}" destId="{17BF1A24-BB7C-483B-B11D-CBAB3871F954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AC950B-36DC-4951-9543-9798D109E0A5}">
      <dsp:nvSpPr>
        <dsp:cNvPr id="0" name=""/>
        <dsp:cNvSpPr/>
      </dsp:nvSpPr>
      <dsp:spPr>
        <a:xfrm>
          <a:off x="595524" y="679259"/>
          <a:ext cx="4004652" cy="4004652"/>
        </a:xfrm>
        <a:prstGeom prst="blockArc">
          <a:avLst>
            <a:gd name="adj1" fmla="val 12030934"/>
            <a:gd name="adj2" fmla="val 16343924"/>
            <a:gd name="adj3" fmla="val 4634"/>
          </a:avLst>
        </a:prstGeom>
        <a:solidFill>
          <a:schemeClr val="accent3">
            <a:shade val="90000"/>
            <a:hueOff val="218894"/>
            <a:satOff val="-3532"/>
            <a:lumOff val="2182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9C5374-0CC8-4D13-BE2D-F65545827B4D}">
      <dsp:nvSpPr>
        <dsp:cNvPr id="0" name=""/>
        <dsp:cNvSpPr/>
      </dsp:nvSpPr>
      <dsp:spPr>
        <a:xfrm>
          <a:off x="623845" y="598196"/>
          <a:ext cx="4004652" cy="4004652"/>
        </a:xfrm>
        <a:prstGeom prst="blockArc">
          <a:avLst>
            <a:gd name="adj1" fmla="val 7560000"/>
            <a:gd name="adj2" fmla="val 11880000"/>
            <a:gd name="adj3" fmla="val 4634"/>
          </a:avLst>
        </a:prstGeom>
        <a:solidFill>
          <a:schemeClr val="accent3">
            <a:shade val="90000"/>
            <a:hueOff val="164170"/>
            <a:satOff val="-2649"/>
            <a:lumOff val="1636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0DA031-DB7D-4A7A-BCE8-39A8FC2F48D1}">
      <dsp:nvSpPr>
        <dsp:cNvPr id="0" name=""/>
        <dsp:cNvSpPr/>
      </dsp:nvSpPr>
      <dsp:spPr>
        <a:xfrm>
          <a:off x="623845" y="598196"/>
          <a:ext cx="4004652" cy="4004652"/>
        </a:xfrm>
        <a:prstGeom prst="blockArc">
          <a:avLst>
            <a:gd name="adj1" fmla="val 3240000"/>
            <a:gd name="adj2" fmla="val 7560000"/>
            <a:gd name="adj3" fmla="val 4634"/>
          </a:avLst>
        </a:prstGeom>
        <a:solidFill>
          <a:schemeClr val="accent3">
            <a:shade val="90000"/>
            <a:hueOff val="109447"/>
            <a:satOff val="-1766"/>
            <a:lumOff val="1091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9EC9AE-E31D-449A-AF4D-D1D0F34A87DB}">
      <dsp:nvSpPr>
        <dsp:cNvPr id="0" name=""/>
        <dsp:cNvSpPr/>
      </dsp:nvSpPr>
      <dsp:spPr>
        <a:xfrm>
          <a:off x="623845" y="598196"/>
          <a:ext cx="4004652" cy="4004652"/>
        </a:xfrm>
        <a:prstGeom prst="blockArc">
          <a:avLst>
            <a:gd name="adj1" fmla="val 20520000"/>
            <a:gd name="adj2" fmla="val 3240000"/>
            <a:gd name="adj3" fmla="val 4634"/>
          </a:avLst>
        </a:prstGeom>
        <a:solidFill>
          <a:schemeClr val="accent3">
            <a:shade val="90000"/>
            <a:hueOff val="54723"/>
            <a:satOff val="-883"/>
            <a:lumOff val="545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FC9B98-AD35-41C3-809B-0D90827C928C}">
      <dsp:nvSpPr>
        <dsp:cNvPr id="0" name=""/>
        <dsp:cNvSpPr/>
      </dsp:nvSpPr>
      <dsp:spPr>
        <a:xfrm>
          <a:off x="652750" y="680818"/>
          <a:ext cx="4004652" cy="4004652"/>
        </a:xfrm>
        <a:prstGeom prst="blockArc">
          <a:avLst>
            <a:gd name="adj1" fmla="val 16243303"/>
            <a:gd name="adj2" fmla="val 20366140"/>
            <a:gd name="adj3" fmla="val 4634"/>
          </a:avLst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7B9E74-E666-4C38-8B27-7E23BFC5CEFE}">
      <dsp:nvSpPr>
        <dsp:cNvPr id="0" name=""/>
        <dsp:cNvSpPr/>
      </dsp:nvSpPr>
      <dsp:spPr>
        <a:xfrm>
          <a:off x="1705678" y="1680029"/>
          <a:ext cx="1840985" cy="1840985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900" b="1" i="1" u="none" strike="noStrike" kern="1200" cap="none" normalizeH="0" baseline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Формы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900" b="1" i="1" u="none" strike="noStrike" kern="1200" cap="none" normalizeH="0" baseline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работы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900" b="1" i="1" u="none" strike="noStrike" kern="1200" cap="none" normalizeH="0" baseline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 педагогами</a:t>
          </a:r>
        </a:p>
      </dsp:txBody>
      <dsp:txXfrm>
        <a:off x="1975284" y="1949635"/>
        <a:ext cx="1301773" cy="1301773"/>
      </dsp:txXfrm>
    </dsp:sp>
    <dsp:sp modelId="{C68F2EE9-C07A-4B45-B784-09CBEAA39A49}">
      <dsp:nvSpPr>
        <dsp:cNvPr id="0" name=""/>
        <dsp:cNvSpPr/>
      </dsp:nvSpPr>
      <dsp:spPr>
        <a:xfrm>
          <a:off x="1872207" y="83021"/>
          <a:ext cx="1615012" cy="1288690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Открытая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ru-RU" sz="16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 Д </a:t>
          </a:r>
        </a:p>
      </dsp:txBody>
      <dsp:txXfrm>
        <a:off x="2108720" y="271745"/>
        <a:ext cx="1141986" cy="911242"/>
      </dsp:txXfrm>
    </dsp:sp>
    <dsp:sp modelId="{63AA2B0E-4177-4D3B-88C6-77B9A551F9B5}">
      <dsp:nvSpPr>
        <dsp:cNvPr id="0" name=""/>
        <dsp:cNvSpPr/>
      </dsp:nvSpPr>
      <dsp:spPr>
        <a:xfrm>
          <a:off x="3618139" y="1351761"/>
          <a:ext cx="1736471" cy="1288690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Круглые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столы</a:t>
          </a:r>
        </a:p>
      </dsp:txBody>
      <dsp:txXfrm>
        <a:off x="3872439" y="1540485"/>
        <a:ext cx="1227871" cy="911242"/>
      </dsp:txXfrm>
    </dsp:sp>
    <dsp:sp modelId="{89E2F6F9-8B5F-402D-A46F-A75327FBEB0D}">
      <dsp:nvSpPr>
        <dsp:cNvPr id="0" name=""/>
        <dsp:cNvSpPr/>
      </dsp:nvSpPr>
      <dsp:spPr>
        <a:xfrm>
          <a:off x="3087183" y="3538561"/>
          <a:ext cx="1377313" cy="1288690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Семинары </a:t>
          </a:r>
        </a:p>
      </dsp:txBody>
      <dsp:txXfrm>
        <a:off x="3288886" y="3727285"/>
        <a:ext cx="973907" cy="911242"/>
      </dsp:txXfrm>
    </dsp:sp>
    <dsp:sp modelId="{88F8925E-91E6-4A25-B778-3530314832B1}">
      <dsp:nvSpPr>
        <dsp:cNvPr id="0" name=""/>
        <dsp:cNvSpPr/>
      </dsp:nvSpPr>
      <dsp:spPr>
        <a:xfrm>
          <a:off x="832157" y="3538561"/>
          <a:ext cx="1288690" cy="1288690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Мастер </a:t>
          </a:r>
          <a:r>
            <a:rPr kumimoji="0" lang="ru-RU" sz="16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- классы</a:t>
          </a:r>
          <a:endParaRPr kumimoji="0" lang="ru-RU" sz="1600" b="1" i="1" u="none" strike="noStrike" kern="1200" cap="none" normalizeH="0" baseline="0" dirty="0" smtClean="0">
            <a:ln/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20881" y="3727285"/>
        <a:ext cx="911242" cy="911242"/>
      </dsp:txXfrm>
    </dsp:sp>
    <dsp:sp modelId="{590F57E4-9100-471D-BD4B-E8776B846865}">
      <dsp:nvSpPr>
        <dsp:cNvPr id="0" name=""/>
        <dsp:cNvSpPr/>
      </dsp:nvSpPr>
      <dsp:spPr>
        <a:xfrm>
          <a:off x="-314050" y="1351761"/>
          <a:ext cx="2160037" cy="1288690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Консультации</a:t>
          </a:r>
          <a:endParaRPr kumimoji="0" lang="ru-RU" sz="1800" b="1" i="1" u="none" strike="noStrike" kern="1200" cap="none" normalizeH="0" baseline="0" dirty="0" smtClean="0">
            <a:ln/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80" y="1540485"/>
        <a:ext cx="1527377" cy="9112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5A89B7-E4FF-46A2-9EFE-CBE515C3F1C5}">
      <dsp:nvSpPr>
        <dsp:cNvPr id="0" name=""/>
        <dsp:cNvSpPr/>
      </dsp:nvSpPr>
      <dsp:spPr>
        <a:xfrm>
          <a:off x="447687" y="737918"/>
          <a:ext cx="4340847" cy="4340847"/>
        </a:xfrm>
        <a:prstGeom prst="blockArc">
          <a:avLst>
            <a:gd name="adj1" fmla="val 13114286"/>
            <a:gd name="adj2" fmla="val 16200000"/>
            <a:gd name="adj3" fmla="val 3897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173A418-4F18-4787-A56F-CF6951D6D30D}">
      <dsp:nvSpPr>
        <dsp:cNvPr id="0" name=""/>
        <dsp:cNvSpPr/>
      </dsp:nvSpPr>
      <dsp:spPr>
        <a:xfrm>
          <a:off x="447687" y="737918"/>
          <a:ext cx="4340847" cy="4340847"/>
        </a:xfrm>
        <a:prstGeom prst="blockArc">
          <a:avLst>
            <a:gd name="adj1" fmla="val 10028571"/>
            <a:gd name="adj2" fmla="val 13114286"/>
            <a:gd name="adj3" fmla="val 3897"/>
          </a:avLst>
        </a:prstGeom>
        <a:gradFill rotWithShape="0">
          <a:gsLst>
            <a:gs pos="0">
              <a:schemeClr val="accent3">
                <a:hueOff val="9375220"/>
                <a:satOff val="-14067"/>
                <a:lumOff val="-2288"/>
                <a:alphaOff val="0"/>
                <a:tint val="50000"/>
                <a:satMod val="300000"/>
              </a:schemeClr>
            </a:gs>
            <a:gs pos="35000">
              <a:schemeClr val="accent3">
                <a:hueOff val="9375220"/>
                <a:satOff val="-14067"/>
                <a:lumOff val="-2288"/>
                <a:alphaOff val="0"/>
                <a:tint val="37000"/>
                <a:satMod val="300000"/>
              </a:schemeClr>
            </a:gs>
            <a:gs pos="100000">
              <a:schemeClr val="accent3">
                <a:hueOff val="9375220"/>
                <a:satOff val="-14067"/>
                <a:lumOff val="-228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C108103-576D-465F-9FFB-4C6E13C304CC}">
      <dsp:nvSpPr>
        <dsp:cNvPr id="0" name=""/>
        <dsp:cNvSpPr/>
      </dsp:nvSpPr>
      <dsp:spPr>
        <a:xfrm>
          <a:off x="447687" y="737918"/>
          <a:ext cx="4340847" cy="4340847"/>
        </a:xfrm>
        <a:prstGeom prst="blockArc">
          <a:avLst>
            <a:gd name="adj1" fmla="val 6942857"/>
            <a:gd name="adj2" fmla="val 10028571"/>
            <a:gd name="adj3" fmla="val 3897"/>
          </a:avLst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tint val="50000"/>
                <a:satMod val="300000"/>
              </a:schemeClr>
            </a:gs>
            <a:gs pos="35000">
              <a:schemeClr val="accent3">
                <a:hueOff val="7500176"/>
                <a:satOff val="-11253"/>
                <a:lumOff val="-1830"/>
                <a:alphaOff val="0"/>
                <a:tint val="37000"/>
                <a:satMod val="30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8EF9533-4087-4A3B-94A3-F29B0F45C060}">
      <dsp:nvSpPr>
        <dsp:cNvPr id="0" name=""/>
        <dsp:cNvSpPr/>
      </dsp:nvSpPr>
      <dsp:spPr>
        <a:xfrm>
          <a:off x="447687" y="737918"/>
          <a:ext cx="4340847" cy="4340847"/>
        </a:xfrm>
        <a:prstGeom prst="blockArc">
          <a:avLst>
            <a:gd name="adj1" fmla="val 3857143"/>
            <a:gd name="adj2" fmla="val 6942857"/>
            <a:gd name="adj3" fmla="val 3897"/>
          </a:avLst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tint val="50000"/>
                <a:satMod val="300000"/>
              </a:schemeClr>
            </a:gs>
            <a:gs pos="35000">
              <a:schemeClr val="accent3">
                <a:hueOff val="5625132"/>
                <a:satOff val="-8440"/>
                <a:lumOff val="-1373"/>
                <a:alphaOff val="0"/>
                <a:tint val="37000"/>
                <a:satMod val="30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F5EED83-AABB-43B5-ABF5-CE7598DDA818}">
      <dsp:nvSpPr>
        <dsp:cNvPr id="0" name=""/>
        <dsp:cNvSpPr/>
      </dsp:nvSpPr>
      <dsp:spPr>
        <a:xfrm>
          <a:off x="447687" y="737918"/>
          <a:ext cx="4340847" cy="4340847"/>
        </a:xfrm>
        <a:prstGeom prst="blockArc">
          <a:avLst>
            <a:gd name="adj1" fmla="val 771429"/>
            <a:gd name="adj2" fmla="val 3857143"/>
            <a:gd name="adj3" fmla="val 3897"/>
          </a:avLst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tint val="50000"/>
                <a:satMod val="300000"/>
              </a:schemeClr>
            </a:gs>
            <a:gs pos="35000">
              <a:schemeClr val="accent3">
                <a:hueOff val="3750088"/>
                <a:satOff val="-5627"/>
                <a:lumOff val="-915"/>
                <a:alphaOff val="0"/>
                <a:tint val="37000"/>
                <a:satMod val="30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5E7A35D-60D5-4D5D-9435-4E0F98A76868}">
      <dsp:nvSpPr>
        <dsp:cNvPr id="0" name=""/>
        <dsp:cNvSpPr/>
      </dsp:nvSpPr>
      <dsp:spPr>
        <a:xfrm>
          <a:off x="447687" y="737918"/>
          <a:ext cx="4340847" cy="4340847"/>
        </a:xfrm>
        <a:prstGeom prst="blockArc">
          <a:avLst>
            <a:gd name="adj1" fmla="val 19285714"/>
            <a:gd name="adj2" fmla="val 771429"/>
            <a:gd name="adj3" fmla="val 3897"/>
          </a:avLst>
        </a:prstGeom>
        <a:gradFill rotWithShape="0">
          <a:gsLst>
            <a:gs pos="0">
              <a:schemeClr val="accent3">
                <a:hueOff val="1875044"/>
                <a:satOff val="-2813"/>
                <a:lumOff val="-458"/>
                <a:alphaOff val="0"/>
                <a:tint val="50000"/>
                <a:satMod val="300000"/>
              </a:schemeClr>
            </a:gs>
            <a:gs pos="35000">
              <a:schemeClr val="accent3">
                <a:hueOff val="1875044"/>
                <a:satOff val="-2813"/>
                <a:lumOff val="-458"/>
                <a:alphaOff val="0"/>
                <a:tint val="37000"/>
                <a:satMod val="300000"/>
              </a:schemeClr>
            </a:gs>
            <a:gs pos="100000">
              <a:schemeClr val="accent3">
                <a:hueOff val="1875044"/>
                <a:satOff val="-2813"/>
                <a:lumOff val="-45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D324D02-D27C-41EC-93D1-EAA0D49689E7}">
      <dsp:nvSpPr>
        <dsp:cNvPr id="0" name=""/>
        <dsp:cNvSpPr/>
      </dsp:nvSpPr>
      <dsp:spPr>
        <a:xfrm>
          <a:off x="447687" y="737918"/>
          <a:ext cx="4340847" cy="4340847"/>
        </a:xfrm>
        <a:prstGeom prst="blockArc">
          <a:avLst>
            <a:gd name="adj1" fmla="val 16200000"/>
            <a:gd name="adj2" fmla="val 19285714"/>
            <a:gd name="adj3" fmla="val 3897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F677B8D-65F8-42AE-95AA-3E6B1D3430DB}">
      <dsp:nvSpPr>
        <dsp:cNvPr id="0" name=""/>
        <dsp:cNvSpPr/>
      </dsp:nvSpPr>
      <dsp:spPr>
        <a:xfrm>
          <a:off x="1672750" y="1872208"/>
          <a:ext cx="1890720" cy="2072267"/>
        </a:xfrm>
        <a:prstGeom prst="ellipse">
          <a:avLst/>
        </a:prstGeom>
        <a:solidFill>
          <a:srgbClr val="FFFF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kern="1200" cap="none" normalizeH="0" baseline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Формы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kern="1200" cap="none" normalizeH="0" baseline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работы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kern="1200" cap="none" normalizeH="0" baseline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kern="1200" cap="none" normalizeH="0" baseline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родителями</a:t>
          </a:r>
        </a:p>
      </dsp:txBody>
      <dsp:txXfrm>
        <a:off x="1949640" y="2175684"/>
        <a:ext cx="1336940" cy="1465315"/>
      </dsp:txXfrm>
    </dsp:sp>
    <dsp:sp modelId="{A36B940E-63C0-4D73-BFF3-8497739A6F53}">
      <dsp:nvSpPr>
        <dsp:cNvPr id="0" name=""/>
        <dsp:cNvSpPr/>
      </dsp:nvSpPr>
      <dsp:spPr>
        <a:xfrm>
          <a:off x="1510546" y="192841"/>
          <a:ext cx="2215129" cy="1174735"/>
        </a:xfrm>
        <a:prstGeom prst="ellipse">
          <a:avLst/>
        </a:prstGeom>
        <a:solidFill>
          <a:srgbClr val="FFFF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kern="1200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Консультации</a:t>
          </a:r>
          <a:endParaRPr kumimoji="0" lang="ru-RU" sz="1600" b="1" i="1" u="none" strike="noStrike" kern="1200" cap="none" normalizeH="0" baseline="0" dirty="0" smtClean="0">
            <a:ln/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34944" y="364877"/>
        <a:ext cx="1566333" cy="830663"/>
      </dsp:txXfrm>
    </dsp:sp>
    <dsp:sp modelId="{713BD81C-61E4-4401-BD6E-570C7F4F0B28}">
      <dsp:nvSpPr>
        <dsp:cNvPr id="0" name=""/>
        <dsp:cNvSpPr/>
      </dsp:nvSpPr>
      <dsp:spPr>
        <a:xfrm>
          <a:off x="3300537" y="994104"/>
          <a:ext cx="1962831" cy="1174735"/>
        </a:xfrm>
        <a:prstGeom prst="ellipse">
          <a:avLst/>
        </a:prstGeom>
        <a:solidFill>
          <a:srgbClr val="FFFF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kern="1200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Родительские</a:t>
          </a:r>
          <a:endParaRPr kumimoji="0" lang="ru-RU" sz="1600" b="1" i="1" u="none" strike="noStrike" kern="1200" cap="none" normalizeH="0" baseline="0" dirty="0" smtClean="0">
            <a:ln/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kern="1200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собрания</a:t>
          </a:r>
        </a:p>
      </dsp:txBody>
      <dsp:txXfrm>
        <a:off x="3587987" y="1166140"/>
        <a:ext cx="1387931" cy="830663"/>
      </dsp:txXfrm>
    </dsp:sp>
    <dsp:sp modelId="{7C396304-B33B-4EA1-A20B-D474854A80D1}">
      <dsp:nvSpPr>
        <dsp:cNvPr id="0" name=""/>
        <dsp:cNvSpPr/>
      </dsp:nvSpPr>
      <dsp:spPr>
        <a:xfrm>
          <a:off x="3655854" y="2794528"/>
          <a:ext cx="2074066" cy="1174735"/>
        </a:xfrm>
        <a:prstGeom prst="ellipse">
          <a:avLst/>
        </a:prstGeom>
        <a:solidFill>
          <a:srgbClr val="FFFF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kern="1200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Анкетирование</a:t>
          </a:r>
          <a:endParaRPr kumimoji="0" lang="ru-RU" sz="1600" b="1" i="1" u="none" strike="noStrike" kern="1200" cap="none" normalizeH="0" baseline="0" dirty="0" smtClean="0">
            <a:ln/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59594" y="2966564"/>
        <a:ext cx="1466586" cy="830663"/>
      </dsp:txXfrm>
    </dsp:sp>
    <dsp:sp modelId="{4DD98717-420B-4D75-916D-6347461D4695}">
      <dsp:nvSpPr>
        <dsp:cNvPr id="0" name=""/>
        <dsp:cNvSpPr/>
      </dsp:nvSpPr>
      <dsp:spPr>
        <a:xfrm>
          <a:off x="2618448" y="4238355"/>
          <a:ext cx="1846050" cy="1174735"/>
        </a:xfrm>
        <a:prstGeom prst="ellipse">
          <a:avLst/>
        </a:prstGeom>
        <a:solidFill>
          <a:srgbClr val="FFFF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kern="1200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Участие в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kern="1200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выставках,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kern="1200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конкурсах</a:t>
          </a:r>
        </a:p>
      </dsp:txBody>
      <dsp:txXfrm>
        <a:off x="2888796" y="4410391"/>
        <a:ext cx="1305354" cy="830663"/>
      </dsp:txXfrm>
    </dsp:sp>
    <dsp:sp modelId="{C64C7FBF-813D-481D-A052-9E82F0730B58}">
      <dsp:nvSpPr>
        <dsp:cNvPr id="0" name=""/>
        <dsp:cNvSpPr/>
      </dsp:nvSpPr>
      <dsp:spPr>
        <a:xfrm>
          <a:off x="720082" y="4238355"/>
          <a:ext cx="1949333" cy="1174735"/>
        </a:xfrm>
        <a:prstGeom prst="ellipse">
          <a:avLst/>
        </a:prstGeom>
        <a:solidFill>
          <a:srgbClr val="FFFF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kern="1200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Совместные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kern="1200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открытые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kern="1200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мероприятия</a:t>
          </a:r>
        </a:p>
      </dsp:txBody>
      <dsp:txXfrm>
        <a:off x="1005555" y="4410391"/>
        <a:ext cx="1378387" cy="830663"/>
      </dsp:txXfrm>
    </dsp:sp>
    <dsp:sp modelId="{8208BF47-BAB6-4627-A8CA-201C8623B2BB}">
      <dsp:nvSpPr>
        <dsp:cNvPr id="0" name=""/>
        <dsp:cNvSpPr/>
      </dsp:nvSpPr>
      <dsp:spPr>
        <a:xfrm>
          <a:off x="-401329" y="2794528"/>
          <a:ext cx="1889327" cy="1174735"/>
        </a:xfrm>
        <a:prstGeom prst="ellipse">
          <a:avLst/>
        </a:prstGeom>
        <a:solidFill>
          <a:srgbClr val="FFFF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kern="1200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Круглые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kern="1200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столы</a:t>
          </a:r>
        </a:p>
      </dsp:txBody>
      <dsp:txXfrm>
        <a:off x="-124643" y="2966564"/>
        <a:ext cx="1335955" cy="830663"/>
      </dsp:txXfrm>
    </dsp:sp>
    <dsp:sp modelId="{5E9B09FE-92C1-4932-962E-1D11A747BCE7}">
      <dsp:nvSpPr>
        <dsp:cNvPr id="0" name=""/>
        <dsp:cNvSpPr/>
      </dsp:nvSpPr>
      <dsp:spPr>
        <a:xfrm>
          <a:off x="183302" y="994104"/>
          <a:ext cx="1541934" cy="1174735"/>
        </a:xfrm>
        <a:prstGeom prst="ellipse">
          <a:avLst/>
        </a:prstGeom>
        <a:solidFill>
          <a:srgbClr val="FFFF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kern="1200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Беседы</a:t>
          </a:r>
          <a:r>
            <a:rPr kumimoji="0" lang="ru-RU" sz="1200" b="1" i="1" u="none" strike="noStrike" kern="1200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sp:txBody>
      <dsp:txXfrm>
        <a:off x="409113" y="1166140"/>
        <a:ext cx="1090312" cy="8306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3A01B3-30A7-4360-9485-5418CA174798}">
      <dsp:nvSpPr>
        <dsp:cNvPr id="0" name=""/>
        <dsp:cNvSpPr/>
      </dsp:nvSpPr>
      <dsp:spPr>
        <a:xfrm>
          <a:off x="1477528" y="1512178"/>
          <a:ext cx="1371378" cy="1000662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kern="1200" cap="none" normalizeH="0" baseline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Формы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kern="1200" cap="none" normalizeH="0" baseline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работы</a:t>
          </a:r>
        </a:p>
      </dsp:txBody>
      <dsp:txXfrm>
        <a:off x="1678362" y="1658722"/>
        <a:ext cx="969710" cy="707574"/>
      </dsp:txXfrm>
    </dsp:sp>
    <dsp:sp modelId="{9E6E820B-4D7B-4DB8-AD60-9841B6A96D90}">
      <dsp:nvSpPr>
        <dsp:cNvPr id="0" name=""/>
        <dsp:cNvSpPr/>
      </dsp:nvSpPr>
      <dsp:spPr>
        <a:xfrm rot="16296080">
          <a:off x="1936415" y="1243785"/>
          <a:ext cx="495417" cy="41770"/>
        </a:xfrm>
        <a:custGeom>
          <a:avLst/>
          <a:gdLst/>
          <a:ahLst/>
          <a:cxnLst/>
          <a:rect l="0" t="0" r="0" b="0"/>
          <a:pathLst>
            <a:path>
              <a:moveTo>
                <a:pt x="0" y="20885"/>
              </a:moveTo>
              <a:lnTo>
                <a:pt x="495417" y="2088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2171738" y="1252285"/>
        <a:ext cx="24770" cy="24770"/>
      </dsp:txXfrm>
    </dsp:sp>
    <dsp:sp modelId="{376D2569-2668-463C-9A20-4AD9B5FF639F}">
      <dsp:nvSpPr>
        <dsp:cNvPr id="0" name=""/>
        <dsp:cNvSpPr/>
      </dsp:nvSpPr>
      <dsp:spPr>
        <a:xfrm>
          <a:off x="1704696" y="16592"/>
          <a:ext cx="1000662" cy="1000662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НОД</a:t>
          </a:r>
        </a:p>
      </dsp:txBody>
      <dsp:txXfrm>
        <a:off x="1851240" y="163136"/>
        <a:ext cx="707574" cy="707574"/>
      </dsp:txXfrm>
    </dsp:sp>
    <dsp:sp modelId="{96519492-4EBD-4EA1-BA40-90E2FB217334}">
      <dsp:nvSpPr>
        <dsp:cNvPr id="0" name=""/>
        <dsp:cNvSpPr/>
      </dsp:nvSpPr>
      <dsp:spPr>
        <a:xfrm rot="19355172">
          <a:off x="2601809" y="1527136"/>
          <a:ext cx="337261" cy="41770"/>
        </a:xfrm>
        <a:custGeom>
          <a:avLst/>
          <a:gdLst/>
          <a:ahLst/>
          <a:cxnLst/>
          <a:rect l="0" t="0" r="0" b="0"/>
          <a:pathLst>
            <a:path>
              <a:moveTo>
                <a:pt x="0" y="20885"/>
              </a:moveTo>
              <a:lnTo>
                <a:pt x="337261" y="2088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2762008" y="1539590"/>
        <a:ext cx="16863" cy="16863"/>
      </dsp:txXfrm>
    </dsp:sp>
    <dsp:sp modelId="{C72E53DA-BA42-48EE-917A-0F9409B36DA2}">
      <dsp:nvSpPr>
        <dsp:cNvPr id="0" name=""/>
        <dsp:cNvSpPr/>
      </dsp:nvSpPr>
      <dsp:spPr>
        <a:xfrm>
          <a:off x="2688838" y="582036"/>
          <a:ext cx="1380694" cy="1000662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Сюжетно-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ролевые 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дидак.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игры</a:t>
          </a:r>
        </a:p>
      </dsp:txBody>
      <dsp:txXfrm>
        <a:off x="2891036" y="728580"/>
        <a:ext cx="976298" cy="707574"/>
      </dsp:txXfrm>
    </dsp:sp>
    <dsp:sp modelId="{4DB66570-F139-4309-B160-2736B91A5E3F}">
      <dsp:nvSpPr>
        <dsp:cNvPr id="0" name=""/>
        <dsp:cNvSpPr/>
      </dsp:nvSpPr>
      <dsp:spPr>
        <a:xfrm rot="764210">
          <a:off x="2815737" y="2161739"/>
          <a:ext cx="200162" cy="41770"/>
        </a:xfrm>
        <a:custGeom>
          <a:avLst/>
          <a:gdLst/>
          <a:ahLst/>
          <a:cxnLst/>
          <a:rect l="0" t="0" r="0" b="0"/>
          <a:pathLst>
            <a:path>
              <a:moveTo>
                <a:pt x="0" y="20885"/>
              </a:moveTo>
              <a:lnTo>
                <a:pt x="200162" y="2088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2910814" y="2177620"/>
        <a:ext cx="10008" cy="10008"/>
      </dsp:txXfrm>
    </dsp:sp>
    <dsp:sp modelId="{35176245-DE2F-43AE-BCB9-75F42D593CF4}">
      <dsp:nvSpPr>
        <dsp:cNvPr id="0" name=""/>
        <dsp:cNvSpPr/>
      </dsp:nvSpPr>
      <dsp:spPr>
        <a:xfrm>
          <a:off x="2982619" y="1852579"/>
          <a:ext cx="1373119" cy="1000662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Чтение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худож.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литературы</a:t>
          </a:r>
        </a:p>
      </dsp:txBody>
      <dsp:txXfrm>
        <a:off x="3183708" y="1999123"/>
        <a:ext cx="970941" cy="707574"/>
      </dsp:txXfrm>
    </dsp:sp>
    <dsp:sp modelId="{B48EEE0B-D165-4DE4-A46E-AF1FFB9204C9}">
      <dsp:nvSpPr>
        <dsp:cNvPr id="0" name=""/>
        <dsp:cNvSpPr/>
      </dsp:nvSpPr>
      <dsp:spPr>
        <a:xfrm rot="3778349">
          <a:off x="2272077" y="2673337"/>
          <a:ext cx="477806" cy="41770"/>
        </a:xfrm>
        <a:custGeom>
          <a:avLst/>
          <a:gdLst/>
          <a:ahLst/>
          <a:cxnLst/>
          <a:rect l="0" t="0" r="0" b="0"/>
          <a:pathLst>
            <a:path>
              <a:moveTo>
                <a:pt x="0" y="20885"/>
              </a:moveTo>
              <a:lnTo>
                <a:pt x="477806" y="2088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2499034" y="2682277"/>
        <a:ext cx="23890" cy="23890"/>
      </dsp:txXfrm>
    </dsp:sp>
    <dsp:sp modelId="{D48299E5-07FF-4726-B22D-BF1551140F60}">
      <dsp:nvSpPr>
        <dsp:cNvPr id="0" name=""/>
        <dsp:cNvSpPr/>
      </dsp:nvSpPr>
      <dsp:spPr>
        <a:xfrm>
          <a:off x="2216292" y="2871475"/>
          <a:ext cx="1280688" cy="1000662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Целевые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прогулки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экскурсии</a:t>
          </a:r>
        </a:p>
      </dsp:txBody>
      <dsp:txXfrm>
        <a:off x="2403844" y="3018019"/>
        <a:ext cx="905584" cy="707574"/>
      </dsp:txXfrm>
    </dsp:sp>
    <dsp:sp modelId="{0B226508-8C68-4673-8280-6FCA1D3DD53A}">
      <dsp:nvSpPr>
        <dsp:cNvPr id="0" name=""/>
        <dsp:cNvSpPr/>
      </dsp:nvSpPr>
      <dsp:spPr>
        <a:xfrm rot="6849698">
          <a:off x="1631052" y="2673551"/>
          <a:ext cx="452486" cy="41770"/>
        </a:xfrm>
        <a:custGeom>
          <a:avLst/>
          <a:gdLst/>
          <a:ahLst/>
          <a:cxnLst/>
          <a:rect l="0" t="0" r="0" b="0"/>
          <a:pathLst>
            <a:path>
              <a:moveTo>
                <a:pt x="0" y="20885"/>
              </a:moveTo>
              <a:lnTo>
                <a:pt x="452486" y="2088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1845984" y="2683124"/>
        <a:ext cx="22624" cy="22624"/>
      </dsp:txXfrm>
    </dsp:sp>
    <dsp:sp modelId="{FF7FD303-977D-47C9-A749-06AB1641A2A2}">
      <dsp:nvSpPr>
        <dsp:cNvPr id="0" name=""/>
        <dsp:cNvSpPr/>
      </dsp:nvSpPr>
      <dsp:spPr>
        <a:xfrm>
          <a:off x="927720" y="2871475"/>
          <a:ext cx="1251398" cy="1000662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Праздники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400" b="1" i="1" u="none" strike="noStrike" kern="1200" cap="none" normalizeH="0" baseline="0" dirty="0" smtClean="0">
            <a:ln/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10983" y="3018019"/>
        <a:ext cx="884872" cy="707574"/>
      </dsp:txXfrm>
    </dsp:sp>
    <dsp:sp modelId="{26D0A4D9-CCDA-44D9-9684-CE094E8A90E4}">
      <dsp:nvSpPr>
        <dsp:cNvPr id="0" name=""/>
        <dsp:cNvSpPr/>
      </dsp:nvSpPr>
      <dsp:spPr>
        <a:xfrm rot="9992453">
          <a:off x="1474870" y="2151897"/>
          <a:ext cx="37320" cy="41770"/>
        </a:xfrm>
        <a:custGeom>
          <a:avLst/>
          <a:gdLst/>
          <a:ahLst/>
          <a:cxnLst/>
          <a:rect l="0" t="0" r="0" b="0"/>
          <a:pathLst>
            <a:path>
              <a:moveTo>
                <a:pt x="0" y="20885"/>
              </a:moveTo>
              <a:lnTo>
                <a:pt x="37320" y="2088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1492597" y="2171849"/>
        <a:ext cx="1866" cy="1866"/>
      </dsp:txXfrm>
    </dsp:sp>
    <dsp:sp modelId="{0A7F2BFE-BB99-4DAD-8E53-05F07DB629D7}">
      <dsp:nvSpPr>
        <dsp:cNvPr id="0" name=""/>
        <dsp:cNvSpPr/>
      </dsp:nvSpPr>
      <dsp:spPr>
        <a:xfrm>
          <a:off x="-43642" y="1852579"/>
          <a:ext cx="1569039" cy="1000662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Создание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атрибутов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 играм</a:t>
          </a:r>
        </a:p>
      </dsp:txBody>
      <dsp:txXfrm>
        <a:off x="186138" y="1999123"/>
        <a:ext cx="1109479" cy="707574"/>
      </dsp:txXfrm>
    </dsp:sp>
    <dsp:sp modelId="{54714127-D072-46B3-A057-A5B3CC5ECBBC}">
      <dsp:nvSpPr>
        <dsp:cNvPr id="0" name=""/>
        <dsp:cNvSpPr/>
      </dsp:nvSpPr>
      <dsp:spPr>
        <a:xfrm rot="13164039">
          <a:off x="1470040" y="1532418"/>
          <a:ext cx="268285" cy="41770"/>
        </a:xfrm>
        <a:custGeom>
          <a:avLst/>
          <a:gdLst/>
          <a:ahLst/>
          <a:cxnLst/>
          <a:rect l="0" t="0" r="0" b="0"/>
          <a:pathLst>
            <a:path>
              <a:moveTo>
                <a:pt x="0" y="20885"/>
              </a:moveTo>
              <a:lnTo>
                <a:pt x="268285" y="2088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1597475" y="1546596"/>
        <a:ext cx="13414" cy="13414"/>
      </dsp:txXfrm>
    </dsp:sp>
    <dsp:sp modelId="{E46CBE30-9385-4C3E-8A2D-AB58770E57B5}">
      <dsp:nvSpPr>
        <dsp:cNvPr id="0" name=""/>
        <dsp:cNvSpPr/>
      </dsp:nvSpPr>
      <dsp:spPr>
        <a:xfrm>
          <a:off x="293286" y="582036"/>
          <a:ext cx="1475167" cy="1000662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Встречи с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сотрудниками</a:t>
          </a:r>
          <a:endParaRPr kumimoji="0" lang="ru-RU" sz="1400" b="1" i="1" u="none" strike="noStrike" kern="1200" cap="none" normalizeH="0" baseline="0" dirty="0" smtClean="0">
            <a:ln/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1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ГИБДД</a:t>
          </a:r>
        </a:p>
      </dsp:txBody>
      <dsp:txXfrm>
        <a:off x="509319" y="728580"/>
        <a:ext cx="1043101" cy="7075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BF1A24-BB7C-483B-B11D-CBAB3871F954}">
      <dsp:nvSpPr>
        <dsp:cNvPr id="0" name=""/>
        <dsp:cNvSpPr/>
      </dsp:nvSpPr>
      <dsp:spPr>
        <a:xfrm>
          <a:off x="723870" y="387388"/>
          <a:ext cx="2591667" cy="2591667"/>
        </a:xfrm>
        <a:prstGeom prst="blockArc">
          <a:avLst>
            <a:gd name="adj1" fmla="val 11691366"/>
            <a:gd name="adj2" fmla="val 16148760"/>
            <a:gd name="adj3" fmla="val 4639"/>
          </a:avLst>
        </a:prstGeom>
        <a:solidFill>
          <a:srgbClr val="0BD0D9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1B91E9-605E-46FB-994D-EB32E963CAE4}">
      <dsp:nvSpPr>
        <dsp:cNvPr id="0" name=""/>
        <dsp:cNvSpPr/>
      </dsp:nvSpPr>
      <dsp:spPr>
        <a:xfrm>
          <a:off x="725575" y="380892"/>
          <a:ext cx="2591667" cy="2591667"/>
        </a:xfrm>
        <a:prstGeom prst="blockArc">
          <a:avLst>
            <a:gd name="adj1" fmla="val 7528930"/>
            <a:gd name="adj2" fmla="val 11673125"/>
            <a:gd name="adj3" fmla="val 4639"/>
          </a:avLst>
        </a:prstGeom>
        <a:solidFill>
          <a:srgbClr val="0BD0D9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A49A59-12D8-4F51-9D71-8AC006F4703A}">
      <dsp:nvSpPr>
        <dsp:cNvPr id="0" name=""/>
        <dsp:cNvSpPr/>
      </dsp:nvSpPr>
      <dsp:spPr>
        <a:xfrm>
          <a:off x="695885" y="360361"/>
          <a:ext cx="2591667" cy="2591667"/>
        </a:xfrm>
        <a:prstGeom prst="blockArc">
          <a:avLst>
            <a:gd name="adj1" fmla="val 3369089"/>
            <a:gd name="adj2" fmla="val 7430891"/>
            <a:gd name="adj3" fmla="val 4639"/>
          </a:avLst>
        </a:prstGeom>
        <a:solidFill>
          <a:srgbClr val="0BD0D9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E9F1EC-893D-484F-A90B-2AEA9E741F4A}">
      <dsp:nvSpPr>
        <dsp:cNvPr id="0" name=""/>
        <dsp:cNvSpPr/>
      </dsp:nvSpPr>
      <dsp:spPr>
        <a:xfrm>
          <a:off x="680645" y="370744"/>
          <a:ext cx="2591667" cy="2591667"/>
        </a:xfrm>
        <a:prstGeom prst="blockArc">
          <a:avLst>
            <a:gd name="adj1" fmla="val 20582482"/>
            <a:gd name="adj2" fmla="val 3319004"/>
            <a:gd name="adj3" fmla="val 4639"/>
          </a:avLst>
        </a:prstGeom>
        <a:solidFill>
          <a:srgbClr val="0BD0D9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695A5C-E545-47B4-AFAE-C9DB190A7AA4}">
      <dsp:nvSpPr>
        <dsp:cNvPr id="0" name=""/>
        <dsp:cNvSpPr/>
      </dsp:nvSpPr>
      <dsp:spPr>
        <a:xfrm>
          <a:off x="685844" y="387384"/>
          <a:ext cx="2591667" cy="2591667"/>
        </a:xfrm>
        <a:prstGeom prst="blockArc">
          <a:avLst>
            <a:gd name="adj1" fmla="val 16252038"/>
            <a:gd name="adj2" fmla="val 20535135"/>
            <a:gd name="adj3" fmla="val 4639"/>
          </a:avLst>
        </a:prstGeom>
        <a:solidFill>
          <a:srgbClr val="0BD0D9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B10122-0333-48F0-82F8-289CDF69C9F6}">
      <dsp:nvSpPr>
        <dsp:cNvPr id="0" name=""/>
        <dsp:cNvSpPr/>
      </dsp:nvSpPr>
      <dsp:spPr>
        <a:xfrm>
          <a:off x="1404662" y="1087187"/>
          <a:ext cx="1192351" cy="1192351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kern="1200" cap="none" normalizeH="0" baseline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Методы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kern="1200" cap="none" normalizeH="0" baseline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работы</a:t>
          </a:r>
        </a:p>
      </dsp:txBody>
      <dsp:txXfrm>
        <a:off x="1579278" y="1261803"/>
        <a:ext cx="843119" cy="843119"/>
      </dsp:txXfrm>
    </dsp:sp>
    <dsp:sp modelId="{57C30D0F-51B0-465B-BD55-0CA878E1FB6C}">
      <dsp:nvSpPr>
        <dsp:cNvPr id="0" name=""/>
        <dsp:cNvSpPr/>
      </dsp:nvSpPr>
      <dsp:spPr>
        <a:xfrm>
          <a:off x="1233656" y="253"/>
          <a:ext cx="1534362" cy="834645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kern="1200" cap="none" normalizeH="0" baseline="0" dirty="0" smtClean="0">
              <a:ln/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убеждение</a:t>
          </a:r>
        </a:p>
      </dsp:txBody>
      <dsp:txXfrm>
        <a:off x="1458358" y="122484"/>
        <a:ext cx="1084958" cy="590183"/>
      </dsp:txXfrm>
    </dsp:sp>
    <dsp:sp modelId="{FD2D773B-4678-4601-96D1-DD8981B857A3}">
      <dsp:nvSpPr>
        <dsp:cNvPr id="0" name=""/>
        <dsp:cNvSpPr/>
      </dsp:nvSpPr>
      <dsp:spPr>
        <a:xfrm>
          <a:off x="2608142" y="880049"/>
          <a:ext cx="1158162" cy="834645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kern="1200" cap="none" normalizeH="0" baseline="0" dirty="0" smtClean="0">
              <a:ln/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пример</a:t>
          </a:r>
        </a:p>
      </dsp:txBody>
      <dsp:txXfrm>
        <a:off x="2777751" y="1002280"/>
        <a:ext cx="818944" cy="590183"/>
      </dsp:txXfrm>
    </dsp:sp>
    <dsp:sp modelId="{B388FA47-75DC-45F6-98AD-7BA04BB8D17F}">
      <dsp:nvSpPr>
        <dsp:cNvPr id="0" name=""/>
        <dsp:cNvSpPr/>
      </dsp:nvSpPr>
      <dsp:spPr>
        <a:xfrm>
          <a:off x="1914977" y="2290124"/>
          <a:ext cx="1563567" cy="834645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kern="1200" cap="none" normalizeH="0" baseline="0" dirty="0" smtClean="0">
              <a:ln/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поощрение</a:t>
          </a:r>
        </a:p>
      </dsp:txBody>
      <dsp:txXfrm>
        <a:off x="2143956" y="2412355"/>
        <a:ext cx="1105609" cy="590183"/>
      </dsp:txXfrm>
    </dsp:sp>
    <dsp:sp modelId="{883A5154-49ED-4487-80E7-5D634284EA2E}">
      <dsp:nvSpPr>
        <dsp:cNvPr id="0" name=""/>
        <dsp:cNvSpPr/>
      </dsp:nvSpPr>
      <dsp:spPr>
        <a:xfrm>
          <a:off x="409859" y="2290128"/>
          <a:ext cx="1753649" cy="834645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kern="1200" cap="none" normalizeH="0" baseline="0" dirty="0" smtClean="0">
              <a:ln/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упражнение</a:t>
          </a:r>
        </a:p>
      </dsp:txBody>
      <dsp:txXfrm>
        <a:off x="666675" y="2412359"/>
        <a:ext cx="1240017" cy="590183"/>
      </dsp:txXfrm>
    </dsp:sp>
    <dsp:sp modelId="{0DB949DA-6853-4B40-A673-625884A0B5C8}">
      <dsp:nvSpPr>
        <dsp:cNvPr id="0" name=""/>
        <dsp:cNvSpPr/>
      </dsp:nvSpPr>
      <dsp:spPr>
        <a:xfrm>
          <a:off x="103903" y="941361"/>
          <a:ext cx="1384652" cy="834645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1" u="none" strike="noStrike" kern="1200" cap="none" normalizeH="0" baseline="0" dirty="0" smtClean="0">
              <a:ln/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внушение</a:t>
          </a:r>
        </a:p>
      </dsp:txBody>
      <dsp:txXfrm>
        <a:off x="306681" y="1063592"/>
        <a:ext cx="979096" cy="5901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5CCAE-516B-40C9-90E0-9A42EACD3543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9C8911-0C57-4164-A1E1-B7CC93F7F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944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C8911-0C57-4164-A1E1-B7CC93F7FBA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679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fld id="{A295EEB4-3BF7-404A-9A92-18CD2F25F31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fld id="{A4AB9176-E662-47E2-A5AF-D123A50A0AC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9529F86F-7F3C-408F-973F-32319742111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C74223F7-5B1E-44CC-8062-01EEBA7ABDF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>
              <a:defRPr/>
            </a:pPr>
            <a:fld id="{C3C1B40A-64B0-490E-850B-30B9D628F6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>
              <a:defRPr/>
            </a:pPr>
            <a:fld id="{54FAB67F-A4F6-4457-8445-A31F678D369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trips dir="r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48933C-BDFB-4006-AD5B-DD5DA77EA3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2BD5AF-3894-41BA-995E-D47FF095D8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FEA4D4-A43F-475A-86B8-BB16F4DAC4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A6CC42-9825-47AF-8DDF-A3ACE36BB49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43C227EF-2C9C-4504-A61F-C524CBA27F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1AC41E63-0AB6-47EC-B092-3321103FF0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7F8C68-4E71-4FC4-B765-5FC62AA138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4582B1-46B9-4FDA-956C-72F6CCA8F9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28D7B8F2-F8BF-4BF0-9B50-C7ED76158F0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41B2F476-B728-46EF-A4E2-25B0C5D8F3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1BF45D0D-FCAD-490F-928B-D55AEBB3C0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D4AFF0D8-430C-4DF3-9402-816D248CB2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B92FCC-1294-4816-893E-BC13482DBD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1CE6CC-5E50-4F4A-9D32-1014222AA15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0A040A-5DB1-4BC3-B514-A5A7EAED69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667FA7-939B-478B-BE91-3523EEE7FE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strips dir="rd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1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3.gif"/><Relationship Id="rId7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6.jpeg"/><Relationship Id="rId3" Type="http://schemas.openxmlformats.org/officeDocument/2006/relationships/image" Target="../media/image3.gif"/><Relationship Id="rId7" Type="http://schemas.openxmlformats.org/officeDocument/2006/relationships/image" Target="../media/image40.jpeg"/><Relationship Id="rId12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gif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gif"/><Relationship Id="rId7" Type="http://schemas.openxmlformats.org/officeDocument/2006/relationships/diagramColors" Target="../diagrams/colors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3" Type="http://schemas.openxmlformats.org/officeDocument/2006/relationships/image" Target="../media/image3.gif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vikafedotova38.ucoz.ru/_ld/0/785613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639"/>
            <a:ext cx="9144000" cy="692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playcast.ru/uploads/2014/08/05/942846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765146"/>
            <a:ext cx="6538478" cy="595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86000" y="500042"/>
            <a:ext cx="66437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образовательное учреждение</a:t>
            </a:r>
            <a:b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«Детский сад № 379 комбинированного вида с воспитанием и обучением на татарском языке» Приволжского района г.Казани </a:t>
            </a:r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1571612"/>
            <a:ext cx="61436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MonumentoNr" pitchFamily="18" charset="-52"/>
                <a:cs typeface="Arial" pitchFamily="34" charset="0"/>
              </a:rPr>
              <a:t>Муниципальный этап Республиканского конкурса </a:t>
            </a:r>
            <a:endParaRPr lang="tt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_MonumentoNr" pitchFamily="18" charset="-52"/>
              <a:cs typeface="Arial" pitchFamily="34" charset="0"/>
            </a:endParaRPr>
          </a:p>
          <a:p>
            <a:pPr algn="ctr"/>
            <a:r>
              <a:rPr lang="tt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MonumentoNr" pitchFamily="18" charset="-52"/>
                <a:cs typeface="Arial" pitchFamily="34" charset="0"/>
              </a:rPr>
              <a:t>среди </a:t>
            </a:r>
            <a:r>
              <a:rPr lang="tt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MonumentoNr" pitchFamily="18" charset="-52"/>
                <a:cs typeface="Arial" pitchFamily="34" charset="0"/>
              </a:rPr>
              <a:t>педагогических работников дошкольных образовательных учреждений          </a:t>
            </a:r>
            <a:endParaRPr lang="tt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_MonumentoNr" pitchFamily="18" charset="-52"/>
              <a:cs typeface="Arial" pitchFamily="34" charset="0"/>
            </a:endParaRPr>
          </a:p>
          <a:p>
            <a:pPr algn="ctr"/>
            <a:r>
              <a:rPr lang="tt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MonumentoNr" pitchFamily="18" charset="-52"/>
                <a:cs typeface="Arial" pitchFamily="34" charset="0"/>
              </a:rPr>
              <a:t>“</a:t>
            </a:r>
            <a:r>
              <a:rPr lang="tt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MonumentoNr" pitchFamily="18" charset="-52"/>
                <a:cs typeface="Arial" pitchFamily="34" charset="0"/>
              </a:rPr>
              <a:t>ВОСПИТАТЕЛЬ ГОДА-2017”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137" y="3023196"/>
            <a:ext cx="2047726" cy="2531488"/>
          </a:xfrm>
          <a:prstGeom prst="rect">
            <a:avLst/>
          </a:prstGeom>
          <a:noFill/>
          <a:ln w="76200">
            <a:solidFill>
              <a:srgbClr val="006C3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786446" y="4714884"/>
            <a:ext cx="3071834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 первой квалификационной категории 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>
              <a:spcBef>
                <a:spcPct val="2000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Афанасьева </a:t>
            </a:r>
          </a:p>
          <a:p>
            <a:pPr lvl="0" algn="r">
              <a:spcBef>
                <a:spcPct val="2000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Любовь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Ивановна 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>
              <a:spcBef>
                <a:spcPct val="2000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«Детский сад №379»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03529" y="6286520"/>
            <a:ext cx="23972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г.Казань, 2016 год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833979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vikafedotova38.ucoz.ru/_ld/0/785613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98"/>
            <a:ext cx="9144000" cy="692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playcast.ru/uploads/2014/08/05/942846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620688"/>
            <a:ext cx="670671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" r="4500" b="223"/>
          <a:stretch/>
        </p:blipFill>
        <p:spPr>
          <a:xfrm>
            <a:off x="5413702" y="1002841"/>
            <a:ext cx="3555359" cy="2729965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15350" r="5201" b="20600"/>
          <a:stretch/>
        </p:blipFill>
        <p:spPr>
          <a:xfrm>
            <a:off x="1999635" y="3933056"/>
            <a:ext cx="3187333" cy="2736304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2705592" y="356511"/>
            <a:ext cx="4962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ИКТ-технологии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39111"/>
          <a:stretch/>
        </p:blipFill>
        <p:spPr>
          <a:xfrm>
            <a:off x="1999635" y="1002841"/>
            <a:ext cx="3161920" cy="2729965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701" y="3933056"/>
            <a:ext cx="3555359" cy="2727115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180424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vikafedotova38.ucoz.ru/_ld/0/785613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98"/>
            <a:ext cx="9144000" cy="692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playcast.ru/uploads/2014/08/05/942846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620688"/>
            <a:ext cx="670671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User\Desktop\люба воспитатель года 2017\DSC085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668" y="1296571"/>
            <a:ext cx="3173215" cy="2643206"/>
          </a:xfrm>
          <a:prstGeom prst="rect">
            <a:avLst/>
          </a:prstGeom>
          <a:noFill/>
          <a:ln w="76200"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esktop\люба воспитатель года 2017\DSC085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57" y="4000504"/>
            <a:ext cx="2797616" cy="2643206"/>
          </a:xfrm>
          <a:prstGeom prst="rect">
            <a:avLst/>
          </a:prstGeom>
          <a:noFill/>
          <a:ln w="76200"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Desktop\люба воспитатель года 2017\DSC0852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6314" y="4000504"/>
            <a:ext cx="4103378" cy="2648906"/>
          </a:xfrm>
          <a:prstGeom prst="rect">
            <a:avLst/>
          </a:prstGeom>
          <a:noFill/>
          <a:ln w="76200"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067944" y="158626"/>
            <a:ext cx="4320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макетом «Улицы города»</a:t>
            </a:r>
            <a:endParaRPr lang="ru-RU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 descr="C:\Users\User\Desktop\люба воспитатель года 2017\DSC0865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778" y="1303807"/>
            <a:ext cx="3320531" cy="2568349"/>
          </a:xfrm>
          <a:prstGeom prst="rect">
            <a:avLst/>
          </a:prstGeom>
          <a:noFill/>
          <a:ln w="76200"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08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vikafedotova38.ucoz.ru/_ld/0/785613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98"/>
            <a:ext cx="9144000" cy="692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playcast.ru/uploads/2014/08/05/942846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620688"/>
            <a:ext cx="670671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E:\ФОТО и презентации мои\пдд\DSC0309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49" r="22992" b="8357"/>
          <a:stretch>
            <a:fillRect/>
          </a:stretch>
        </p:blipFill>
        <p:spPr bwMode="auto">
          <a:xfrm>
            <a:off x="5357818" y="1857364"/>
            <a:ext cx="3503312" cy="2357454"/>
          </a:xfrm>
          <a:prstGeom prst="rect">
            <a:avLst/>
          </a:prstGeom>
          <a:noFill/>
          <a:ln w="762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люба воспитатель года 2017\DSC086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5" t="11028" r="4186"/>
          <a:stretch>
            <a:fillRect/>
          </a:stretch>
        </p:blipFill>
        <p:spPr bwMode="auto">
          <a:xfrm>
            <a:off x="5214942" y="4357694"/>
            <a:ext cx="3714776" cy="2305478"/>
          </a:xfrm>
          <a:prstGeom prst="rect">
            <a:avLst/>
          </a:prstGeom>
          <a:noFill/>
          <a:ln w="762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люба воспитатель года 2017\DSC086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5" t="13383" r="3063"/>
          <a:stretch>
            <a:fillRect/>
          </a:stretch>
        </p:blipFill>
        <p:spPr bwMode="auto">
          <a:xfrm>
            <a:off x="1928794" y="428604"/>
            <a:ext cx="3286148" cy="2462994"/>
          </a:xfrm>
          <a:prstGeom prst="rect">
            <a:avLst/>
          </a:prstGeom>
          <a:noFill/>
          <a:ln w="762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" t="33627" r="52153" b="7273"/>
          <a:stretch>
            <a:fillRect/>
          </a:stretch>
        </p:blipFill>
        <p:spPr bwMode="auto">
          <a:xfrm>
            <a:off x="1857356" y="3143248"/>
            <a:ext cx="3214710" cy="3429024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643570" y="285728"/>
            <a:ext cx="32147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Моделирование «дорожных» ситуаций</a:t>
            </a:r>
            <a:endParaRPr lang="ru-RU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08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vikafedotova38.ucoz.ru/_ld/0/785613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2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playcast.ru/uploads/2014/08/05/942846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620688"/>
            <a:ext cx="670671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364409"/>
            <a:ext cx="6030416" cy="1720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sz="3527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Познавательно-исследовательская деятельность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Picture 5" descr="\\Секретарь\общая папка\мастер\IMG_255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668" y="4581128"/>
            <a:ext cx="3309956" cy="2085804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</p:pic>
      <p:pic>
        <p:nvPicPr>
          <p:cNvPr id="6" name="Picture 2" descr="\\Секретарь\общая папка\мастер\IMG_256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7"/>
          <a:stretch/>
        </p:blipFill>
        <p:spPr bwMode="auto">
          <a:xfrm>
            <a:off x="5691258" y="2204863"/>
            <a:ext cx="3281108" cy="2248125"/>
          </a:xfrm>
          <a:prstGeom prst="rect">
            <a:avLst/>
          </a:prstGeom>
          <a:noFill/>
          <a:ln w="76200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\\Секретарь\общая папка\мастер\IMG_2560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25"/>
          <a:stretch/>
        </p:blipFill>
        <p:spPr>
          <a:xfrm>
            <a:off x="5691258" y="4581128"/>
            <a:ext cx="3281108" cy="2085804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</p:pic>
      <p:pic>
        <p:nvPicPr>
          <p:cNvPr id="8" name="Picture 5" descr="G:\Мастеркласс\фото для мастер-класса\фото по пдд\IMG_250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7" r="16634"/>
          <a:stretch/>
        </p:blipFill>
        <p:spPr>
          <a:xfrm>
            <a:off x="2209668" y="2239871"/>
            <a:ext cx="3305738" cy="2248125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05148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vikafedotova38.ucoz.ru/_ld/0/785613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98"/>
            <a:ext cx="9144000" cy="692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playcast.ru/uploads/2014/08/05/942846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620688"/>
            <a:ext cx="670671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ser\Desktop\люба воспитатель года 2017\DSC087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716" y="3994779"/>
            <a:ext cx="2192032" cy="2646294"/>
          </a:xfrm>
          <a:prstGeom prst="rect">
            <a:avLst/>
          </a:prstGeom>
          <a:noFill/>
          <a:ln w="7620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342" y="1167981"/>
            <a:ext cx="2898925" cy="2451100"/>
          </a:xfrm>
          <a:prstGeom prst="rect">
            <a:avLst/>
          </a:prstGeom>
          <a:noFill/>
          <a:ln w="76200">
            <a:solidFill>
              <a:srgbClr val="92D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User\Desktop\люба воспитатель года 2017\DSC0865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994779"/>
            <a:ext cx="2419044" cy="2698242"/>
          </a:xfrm>
          <a:prstGeom prst="rect">
            <a:avLst/>
          </a:prstGeom>
          <a:noFill/>
          <a:ln w="7620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786051" y="500042"/>
            <a:ext cx="607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Предметно-развивающая среда</a:t>
            </a:r>
            <a:endParaRPr lang="ru-RU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4" descr="G:\Мастеркласс\фото для мастер-класса\фото по пдд\IMG_250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02581" y="4273041"/>
            <a:ext cx="1907704" cy="2199363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9" name="Picture 3" descr="C:\Users\User\Desktop\люба воспитатель года 2017\DSC0856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8" r="12353"/>
          <a:stretch>
            <a:fillRect/>
          </a:stretch>
        </p:blipFill>
        <p:spPr bwMode="auto">
          <a:xfrm>
            <a:off x="7078945" y="1368308"/>
            <a:ext cx="1849377" cy="2396017"/>
          </a:xfrm>
          <a:prstGeom prst="rect">
            <a:avLst/>
          </a:prstGeom>
          <a:noFill/>
          <a:ln w="762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User\Desktop\люба воспитатель года 2017\DSC0854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960" y="1354464"/>
            <a:ext cx="1571598" cy="2370668"/>
          </a:xfrm>
          <a:prstGeom prst="rect">
            <a:avLst/>
          </a:prstGeom>
          <a:noFill/>
          <a:ln w="762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08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vikafedotova38.ucoz.ru/_ld/0/785613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98"/>
            <a:ext cx="9144000" cy="692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playcast.ru/uploads/2014/08/05/942846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620688"/>
            <a:ext cx="670671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5" t="7771" r="2980" b="51598"/>
          <a:stretch>
            <a:fillRect/>
          </a:stretch>
        </p:blipFill>
        <p:spPr bwMode="auto">
          <a:xfrm>
            <a:off x="5292080" y="1628800"/>
            <a:ext cx="3571900" cy="2357454"/>
          </a:xfrm>
          <a:prstGeom prst="rect">
            <a:avLst/>
          </a:prstGeom>
          <a:noFill/>
          <a:ln w="76200">
            <a:solidFill>
              <a:srgbClr val="92D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6" t="28331" r="7399" b="5527"/>
          <a:stretch>
            <a:fillRect/>
          </a:stretch>
        </p:blipFill>
        <p:spPr bwMode="auto">
          <a:xfrm>
            <a:off x="5292080" y="4250432"/>
            <a:ext cx="3571900" cy="2417040"/>
          </a:xfrm>
          <a:prstGeom prst="rect">
            <a:avLst/>
          </a:prstGeom>
          <a:noFill/>
          <a:ln w="76200">
            <a:solidFill>
              <a:srgbClr val="92D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 descr="F:\DCIM\101MSDCF\DSC0810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9" t="7248" r="12769"/>
          <a:stretch>
            <a:fillRect/>
          </a:stretch>
        </p:blipFill>
        <p:spPr bwMode="auto">
          <a:xfrm>
            <a:off x="1915668" y="2420888"/>
            <a:ext cx="3286148" cy="2805144"/>
          </a:xfrm>
          <a:prstGeom prst="rect">
            <a:avLst/>
          </a:prstGeom>
          <a:noFill/>
          <a:ln w="7620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17976" y="356511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социумом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70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vikafedotova38.ucoz.ru/_ld/0/785613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98"/>
            <a:ext cx="9144000" cy="692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playcast.ru/uploads/2014/08/05/942846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620688"/>
            <a:ext cx="670671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b="3800"/>
          <a:stretch/>
        </p:blipFill>
        <p:spPr>
          <a:xfrm>
            <a:off x="6546903" y="3212976"/>
            <a:ext cx="2335096" cy="3456384"/>
          </a:xfrm>
          <a:prstGeom prst="rect">
            <a:avLst/>
          </a:prstGeom>
          <a:ln w="76200">
            <a:solidFill>
              <a:schemeClr val="accent6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01" b="4851"/>
          <a:stretch/>
        </p:blipFill>
        <p:spPr>
          <a:xfrm>
            <a:off x="4161836" y="1205463"/>
            <a:ext cx="2227592" cy="3456384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" r="15000" b="10101"/>
          <a:stretch/>
        </p:blipFill>
        <p:spPr>
          <a:xfrm>
            <a:off x="1691680" y="3212976"/>
            <a:ext cx="2289628" cy="3456384"/>
          </a:xfrm>
          <a:prstGeom prst="rect">
            <a:avLst/>
          </a:prstGeom>
          <a:ln w="76200">
            <a:solidFill>
              <a:schemeClr val="accent6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176418" y="356512"/>
            <a:ext cx="42840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успехи</a:t>
            </a:r>
            <a:endParaRPr lang="ru-RU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24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vikafedotova38.ucoz.ru/_ld/0/785613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98"/>
            <a:ext cx="9144000" cy="692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playcast.ru/uploads/2014/08/05/942846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620688"/>
            <a:ext cx="670671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ser\Desktop\люба воспитатель года 2017\DSC085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065" y="5047567"/>
            <a:ext cx="1597968" cy="181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User\Desktop\люба воспитатель года 2017\DSC085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5165583" y="773660"/>
            <a:ext cx="2065264" cy="207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User\Desktop\люба воспитатель года 2017\DSC0855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847" y="745395"/>
            <a:ext cx="1805648" cy="209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User\Desktop\люба воспитатель года 2017\DSC0854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367" y="2912253"/>
            <a:ext cx="1597968" cy="213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User\Desktop\люба воспитатель года 2017\DSC0855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499" y="2897433"/>
            <a:ext cx="1511084" cy="214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User\Desktop\люба воспитатель года 2017\DSC0854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848" y="2840315"/>
            <a:ext cx="1880647" cy="220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C:\Users\User\Desktop\люба воспитатель года 2017\DSC0854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414" y="5047566"/>
            <a:ext cx="1825916" cy="181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7" descr="C:\Users\User\Desktop\люба воспитатель года 2017\DSC08545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583" y="2837928"/>
            <a:ext cx="2005459" cy="221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User\Desktop\люба воспитатель года 2017\DSC08599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368" y="5045180"/>
            <a:ext cx="1611856" cy="180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User\Desktop\люба воспитатель года 2017\DSC08600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30" y="5047566"/>
            <a:ext cx="1964166" cy="1810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95736" y="1124744"/>
            <a:ext cx="29698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Используемая </a:t>
            </a:r>
          </a:p>
          <a:p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  <a:endParaRPr lang="ru-RU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08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vikafedotova38.ucoz.ru/_ld/0/785613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98"/>
            <a:ext cx="9144000" cy="692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playcast.ru/uploads/2014/08/05/942846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9328"/>
            <a:ext cx="670671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8269324"/>
              </p:ext>
            </p:extLst>
          </p:nvPr>
        </p:nvGraphicFramePr>
        <p:xfrm>
          <a:off x="2000232" y="2071678"/>
          <a:ext cx="4587992" cy="4429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3071802" y="116224"/>
            <a:ext cx="557216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Мониторинг уровня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готовности детей дошкольного возраста к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соблюдениюправил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безопасного поведения на дорогах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06716" y="2828836"/>
            <a:ext cx="21137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результате  систематической работы по обучению правилам  </a:t>
            </a:r>
            <a:r>
              <a:rPr lang="ru-RU" dirty="0" smtClean="0"/>
              <a:t>безопасного дорожного движения были </a:t>
            </a:r>
            <a:r>
              <a:rPr lang="ru-RU" dirty="0"/>
              <a:t>достигнуты значительные успехи.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208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vikafedotova38.ucoz.ru/_ld/0/785613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98"/>
            <a:ext cx="9144000" cy="692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playcast.ru/uploads/2014/08/05/942846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620688"/>
            <a:ext cx="698477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663794"/>
            <a:ext cx="5958408" cy="5613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Wingdings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Обучение детей правилам безопасного поведения на дороге очень важная и необходимая работа.</a:t>
            </a:r>
            <a:endParaRPr lang="ru-RU" sz="2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Wingdings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Формирование безопасного поведения дошкольников на дорогах и улицах – процесс длительный и трудоёмкий, но очень увлекательный и познавательный не только для детей, но и для взрослых. </a:t>
            </a:r>
          </a:p>
          <a:p>
            <a:pPr marL="342900" lvl="0" indent="-342900" algn="just">
              <a:lnSpc>
                <a:spcPct val="115000"/>
              </a:lnSpc>
              <a:buFont typeface="Wingdings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Хочется надеяться что работа в данном направлении принесёт в будущем хорошие плоды, и знания, полученные детьми, помогут им избежать неприятностей на дороге.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77090" y="285177"/>
            <a:ext cx="4236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итогов.</a:t>
            </a:r>
            <a:endParaRPr lang="ru-RU" sz="3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03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vikafedotova38.ucoz.ru/_ld/0/785613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144000" cy="692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playcast.ru/uploads/2014/08/05/942846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620688"/>
            <a:ext cx="6552728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00232" y="285729"/>
            <a:ext cx="6820240" cy="6305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ФОРМИРОВАНИЕ 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ВОСПИТАННИКОВ КУЛЬТУРЫ  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БЕЗОПАСНОГО ПОВЕДЕНИЯ 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УЛИЦАХ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ГОРОДА, В ТРАНСПОРТЕ ПОСРЕДСТВОМ 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ОБОГАЩЕНИЯ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РППС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en-US" sz="16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2000" b="1" i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Цель:</a:t>
            </a:r>
            <a:r>
              <a:rPr lang="ru-RU" sz="2000" b="1" i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smtClean="0">
                <a:latin typeface="Monotype Corsiva" pitchFamily="66" charset="0"/>
                <a:ea typeface="Calibri"/>
                <a:cs typeface="Times New Roman"/>
              </a:rPr>
              <a:t>формирование у детей выработки положительных, устойчивых привычек безопасного поведения на улицах.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algn="just">
              <a:spcAft>
                <a:spcPts val="100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  <a:ea typeface="Calibri"/>
                <a:cs typeface="Times New Roman" pitchFamily="18" charset="0"/>
              </a:rPr>
              <a:t>Задачи:</a:t>
            </a:r>
          </a:p>
          <a:p>
            <a:pPr algn="just">
              <a:spcAft>
                <a:spcPts val="1000"/>
              </a:spcAft>
            </a:pPr>
            <a:r>
              <a:rPr lang="ru-RU" sz="2000" b="1" dirty="0" smtClean="0">
                <a:latin typeface="Monotype Corsiva" pitchFamily="66" charset="0"/>
                <a:ea typeface="Calibri"/>
                <a:cs typeface="Times New Roman" pitchFamily="18" charset="0"/>
              </a:rPr>
              <a:t> </a:t>
            </a:r>
            <a:r>
              <a:rPr lang="ru-RU" sz="2000" dirty="0" smtClean="0">
                <a:latin typeface="Monotype Corsiva" pitchFamily="66" charset="0"/>
                <a:ea typeface="Calibri"/>
                <a:cs typeface="Times New Roman" pitchFamily="18" charset="0"/>
              </a:rPr>
              <a:t>1. Ф</a:t>
            </a:r>
            <a:r>
              <a:rPr lang="ru-RU" altLang="ru-RU" sz="2000" dirty="0" smtClean="0">
                <a:latin typeface="Monotype Corsiva" pitchFamily="66" charset="0"/>
                <a:cs typeface="Times New Roman" panose="02020603050405020304" pitchFamily="18" charset="0"/>
              </a:rPr>
              <a:t>ормирование  сознательного и ответственного отношения к собственному здоровью; к личной безопасности и безопасности окружающих. </a:t>
            </a:r>
            <a:endParaRPr lang="ru-RU" sz="2000" dirty="0" smtClean="0">
              <a:latin typeface="Monotype Corsiva" pitchFamily="66" charset="0"/>
              <a:ea typeface="Calibri"/>
              <a:cs typeface="Times New Roman" pitchFamily="18" charset="0"/>
            </a:endParaRPr>
          </a:p>
          <a:p>
            <a:pPr lvl="0" algn="just">
              <a:spcBef>
                <a:spcPct val="0"/>
              </a:spcBef>
            </a:pPr>
            <a:r>
              <a:rPr lang="ru-RU" sz="2000" dirty="0" smtClean="0">
                <a:latin typeface="Monotype Corsiva" pitchFamily="66" charset="0"/>
                <a:ea typeface="Calibri"/>
                <a:cs typeface="Times New Roman" pitchFamily="18" charset="0"/>
              </a:rPr>
              <a:t>2. С</a:t>
            </a:r>
            <a:r>
              <a:rPr lang="ru-RU" sz="2000" dirty="0" smtClean="0">
                <a:latin typeface="Monotype Corsiva" pitchFamily="66" charset="0"/>
              </a:rPr>
              <a:t>оздание условий для сознательного изучения детьми правил безопасного дорожного движения;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dirty="0" smtClean="0">
                <a:latin typeface="Monotype Corsiva" pitchFamily="66" charset="0"/>
                <a:cs typeface="Times New Roman" panose="02020603050405020304" pitchFamily="18" charset="0"/>
              </a:rPr>
              <a:t>3</a:t>
            </a:r>
            <a:r>
              <a:rPr lang="ru-RU" sz="2000" dirty="0" smtClean="0">
                <a:latin typeface="Monotype Corsiva" pitchFamily="66" charset="0"/>
                <a:ea typeface="Calibri"/>
                <a:cs typeface="Times New Roman" pitchFamily="18" charset="0"/>
              </a:rPr>
              <a:t>. </a:t>
            </a:r>
            <a:r>
              <a:rPr lang="ru-RU" sz="2000" dirty="0" smtClean="0">
                <a:latin typeface="Monotype Corsiva" pitchFamily="66" charset="0"/>
                <a:ea typeface="Calibri"/>
                <a:cs typeface="Times New Roman" pitchFamily="18" charset="0"/>
              </a:rPr>
              <a:t>Применение современных форм и методов обучения и воспитания детей, направленных на предупреждение несчастных случаев на улицах и во дворах.</a:t>
            </a:r>
          </a:p>
          <a:p>
            <a:pPr algn="just">
              <a:spcAft>
                <a:spcPts val="1000"/>
              </a:spcAft>
            </a:pPr>
            <a:r>
              <a:rPr lang="ru-RU" sz="2000" dirty="0" smtClean="0">
                <a:latin typeface="Monotype Corsiva" pitchFamily="66" charset="0"/>
                <a:ea typeface="Calibri"/>
                <a:cs typeface="Times New Roman" pitchFamily="18" charset="0"/>
              </a:rPr>
              <a:t>4. Поддержание у родителей устойчивого интереса к безопасности и здоровью детей как участников дорожного </a:t>
            </a:r>
            <a:r>
              <a:rPr lang="ru-RU" sz="2000" dirty="0" smtClean="0">
                <a:latin typeface="Monotype Corsiva" pitchFamily="66" charset="0"/>
                <a:ea typeface="Calibri"/>
                <a:cs typeface="Times New Roman" pitchFamily="18" charset="0"/>
              </a:rPr>
              <a:t>движения;</a:t>
            </a:r>
          </a:p>
          <a:p>
            <a:pPr algn="just">
              <a:spcAft>
                <a:spcPts val="1000"/>
              </a:spcAft>
            </a:pPr>
            <a:r>
              <a:rPr lang="ru-RU" sz="2000" dirty="0" smtClean="0">
                <a:latin typeface="Monotype Corsiva" pitchFamily="66" charset="0"/>
                <a:ea typeface="Calibri"/>
                <a:cs typeface="Times New Roman" pitchFamily="18" charset="0"/>
              </a:rPr>
              <a:t>5. Создание условий для</a:t>
            </a:r>
            <a:r>
              <a:rPr lang="en-US" sz="2000" dirty="0" smtClean="0">
                <a:latin typeface="Monotype Corsiva" pitchFamily="66" charset="0"/>
                <a:ea typeface="Calibri"/>
                <a:cs typeface="Times New Roman" pitchFamily="18" charset="0"/>
              </a:rPr>
              <a:t> </a:t>
            </a:r>
            <a:r>
              <a:rPr lang="ru-RU" sz="2000" dirty="0" smtClean="0">
                <a:latin typeface="Monotype Corsiva" pitchFamily="66" charset="0"/>
                <a:ea typeface="Calibri"/>
                <a:cs typeface="Times New Roman" pitchFamily="18" charset="0"/>
              </a:rPr>
              <a:t>сознательного изучения детьми правил </a:t>
            </a:r>
            <a:r>
              <a:rPr lang="ru-RU" sz="2000" dirty="0" err="1" smtClean="0">
                <a:latin typeface="Monotype Corsiva" pitchFamily="66" charset="0"/>
                <a:ea typeface="Calibri"/>
                <a:cs typeface="Times New Roman" pitchFamily="18" charset="0"/>
              </a:rPr>
              <a:t>безопсного</a:t>
            </a:r>
            <a:r>
              <a:rPr lang="ru-RU" sz="2000" dirty="0" smtClean="0">
                <a:latin typeface="Monotype Corsiva" pitchFamily="66" charset="0"/>
                <a:ea typeface="Calibri"/>
                <a:cs typeface="Times New Roman" pitchFamily="18" charset="0"/>
              </a:rPr>
              <a:t>  </a:t>
            </a:r>
            <a:r>
              <a:rPr lang="ru-RU" sz="2000" dirty="0">
                <a:latin typeface="Monotype Corsiva" pitchFamily="66" charset="0"/>
                <a:ea typeface="Calibri"/>
                <a:cs typeface="Times New Roman" pitchFamily="18" charset="0"/>
              </a:rPr>
              <a:t>дорожного </a:t>
            </a:r>
            <a:r>
              <a:rPr lang="ru-RU" sz="2000" dirty="0" smtClean="0">
                <a:latin typeface="Monotype Corsiva" pitchFamily="66" charset="0"/>
                <a:ea typeface="Calibri"/>
                <a:cs typeface="Times New Roman" pitchFamily="18" charset="0"/>
              </a:rPr>
              <a:t>движения. </a:t>
            </a:r>
            <a:endParaRPr lang="ru-RU" sz="20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4983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vikafedotova38.ucoz.ru/_ld/0/785613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4"/>
            <a:ext cx="9144000" cy="692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playcast.ru/uploads/2014/08/05/942846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620688"/>
            <a:ext cx="670671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28926" y="714356"/>
            <a:ext cx="55721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Скажи мне, и я забуду.</a:t>
            </a:r>
            <a:b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Покажи мне,</a:t>
            </a:r>
            <a:b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и, может быть я запомню. </a:t>
            </a:r>
            <a:b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Но вовлеки меня, и я пойму»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</a:t>
            </a:r>
            <a:b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Китайская пословица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08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vikafedotova38.ucoz.ru/_ld/0/785613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98"/>
            <a:ext cx="9144000" cy="692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playcast.ru/uploads/2014/08/05/942846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620688"/>
            <a:ext cx="670671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/>
          <p:cNvSpPr>
            <a:spLocks noChangeArrowheads="1"/>
          </p:cNvSpPr>
          <p:nvPr/>
        </p:nvSpPr>
        <p:spPr bwMode="auto">
          <a:xfrm flipH="1">
            <a:off x="2500298" y="620687"/>
            <a:ext cx="5786478" cy="3024337"/>
          </a:xfrm>
          <a:prstGeom prst="wedgeEllipseCallout">
            <a:avLst>
              <a:gd name="adj1" fmla="val -44116"/>
              <a:gd name="adj2" fmla="val 66546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4400" b="1" i="1" cap="all" dirty="0" smtClean="0">
                <a:ln/>
                <a:solidFill>
                  <a:srgbClr val="006C3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</a:p>
          <a:p>
            <a:pPr algn="ctr">
              <a:defRPr/>
            </a:pPr>
            <a:r>
              <a:rPr lang="ru-RU" sz="4400" b="1" i="1" cap="all" dirty="0" smtClean="0">
                <a:ln/>
                <a:solidFill>
                  <a:srgbClr val="006C3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cap="all" dirty="0">
                <a:ln/>
                <a:solidFill>
                  <a:srgbClr val="006C3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4400" b="1" i="1" cap="all" dirty="0" smtClean="0">
                <a:ln/>
                <a:solidFill>
                  <a:srgbClr val="006C3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  <a:endParaRPr lang="ru-RU" sz="5400" b="1" i="1" cap="all" dirty="0">
              <a:ln/>
              <a:solidFill>
                <a:srgbClr val="006C3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7"/>
          <p:cNvPicPr>
            <a:picLocks noGrp="1" noChangeAspect="1" noChangeArrowheads="1"/>
          </p:cNvPicPr>
          <p:nvPr/>
        </p:nvPicPr>
        <p:blipFill>
          <a:blip r:embed="rId4" cstate="print"/>
          <a:srcRect l="3571" t="1642" r="427" b="-66"/>
          <a:stretch>
            <a:fillRect/>
          </a:stretch>
        </p:blipFill>
        <p:spPr bwMode="auto">
          <a:xfrm flipH="1">
            <a:off x="6286227" y="4253180"/>
            <a:ext cx="2391697" cy="2416179"/>
          </a:xfrm>
          <a:prstGeom prst="rect">
            <a:avLst/>
          </a:prstGeom>
          <a:noFill/>
          <a:ln w="76200">
            <a:solidFill>
              <a:srgbClr val="92D050"/>
            </a:solidFill>
            <a:miter lim="800000"/>
            <a:headEnd/>
            <a:tailEnd/>
          </a:ln>
          <a:effectLst>
            <a:glow rad="228600">
              <a:srgbClr val="FFFF00">
                <a:alpha val="4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384303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vikafedotova38.ucoz.ru/_ld/0/785613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98"/>
            <a:ext cx="9144000" cy="692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playcast.ru/uploads/2014/08/05/942846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620688"/>
            <a:ext cx="670671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57488" y="1428736"/>
            <a:ext cx="5857916" cy="4622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«Безопасное поведение ребенка </a:t>
            </a:r>
            <a:endParaRPr lang="ru-RU" sz="3200" b="1" dirty="0" smtClean="0">
              <a:solidFill>
                <a:srgbClr val="FF0000"/>
              </a:solidFill>
              <a:latin typeface="Monotype Corsiva" panose="03010101010201010101" pitchFamily="66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на </a:t>
            </a:r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улице - это</a:t>
            </a:r>
          </a:p>
          <a:p>
            <a:pPr lvl="0">
              <a:lnSpc>
                <a:spcPct val="115000"/>
              </a:lnSpc>
            </a:pPr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не просто сумма усвоенных знаний, а стиль жизни,</a:t>
            </a:r>
          </a:p>
          <a:p>
            <a:pPr lvl="0">
              <a:lnSpc>
                <a:spcPct val="115000"/>
              </a:lnSpc>
            </a:pPr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адекватное поведение в разных ситуациях»</a:t>
            </a:r>
          </a:p>
          <a:p>
            <a:pPr lvl="0" algn="r">
              <a:lnSpc>
                <a:spcPct val="115000"/>
              </a:lnSpc>
            </a:pPr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                                                       </a:t>
            </a:r>
            <a:r>
              <a:rPr lang="ru-RU" sz="3200" b="1" dirty="0" err="1">
                <a:solidFill>
                  <a:srgbClr val="FF0000"/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Р.Б.Стеркина</a:t>
            </a:r>
            <a:endParaRPr lang="ru-RU" sz="3200" b="1" dirty="0">
              <a:solidFill>
                <a:srgbClr val="FF0000"/>
              </a:solidFill>
              <a:latin typeface="Monotype Corsiva" panose="03010101010201010101" pitchFamily="66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9310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vikafedotova38.ucoz.ru/_ld/0/785613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98"/>
            <a:ext cx="9144000" cy="692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playcast.ru/uploads/2014/08/05/942846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480"/>
            <a:ext cx="670671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94016" y="357166"/>
            <a:ext cx="4535569" cy="678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904875" algn="l"/>
              </a:tabLst>
            </a:pPr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Принципы обучения</a:t>
            </a:r>
            <a:endParaRPr lang="ru-RU" sz="3600" i="1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2285984" y="1571612"/>
            <a:ext cx="2786082" cy="1152128"/>
          </a:xfrm>
          <a:prstGeom prst="wedgeRect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Доступность </a:t>
            </a:r>
            <a:endParaRPr lang="ru-RU" sz="2400" i="1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9" name="Блок-схема: документ 8"/>
          <p:cNvSpPr/>
          <p:nvPr/>
        </p:nvSpPr>
        <p:spPr>
          <a:xfrm>
            <a:off x="5724128" y="1500174"/>
            <a:ext cx="3134152" cy="1428760"/>
          </a:xfrm>
          <a:prstGeom prst="flowChartDocumen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Систематичность и последовательность</a:t>
            </a:r>
            <a:endParaRPr lang="ru-R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32" y="3000372"/>
            <a:ext cx="3066672" cy="1431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2" y="3071810"/>
            <a:ext cx="3316975" cy="151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71" y="4643446"/>
            <a:ext cx="2857520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42" y="4643446"/>
            <a:ext cx="373707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2071669" y="3244334"/>
            <a:ext cx="28575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Наглядность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572131" y="3357562"/>
            <a:ext cx="29111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Преемственность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071670" y="4929198"/>
            <a:ext cx="27860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Принцип единства </a:t>
            </a:r>
          </a:p>
          <a:p>
            <a:pPr algn="ctr"/>
            <a:r>
              <a:rPr lang="ru-RU" sz="2400" i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воспитания и обучения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43504" y="4786322"/>
            <a:ext cx="36433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Личностно-ориентированный</a:t>
            </a:r>
          </a:p>
          <a:p>
            <a:pPr algn="ctr"/>
            <a:r>
              <a:rPr lang="ru-RU" sz="2400" i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подход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08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vikafedotova38.ucoz.ru/_ld/0/785613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98"/>
            <a:ext cx="9144000" cy="692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playcast.ru/uploads/2014/08/05/942846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620688"/>
            <a:ext cx="670671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27176" y="404664"/>
            <a:ext cx="741682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32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Основные направления педагогической работы </a:t>
            </a:r>
            <a:endParaRPr lang="ru-RU" sz="3200" b="1" dirty="0" smtClean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 lvl="0" algn="ctr">
              <a:lnSpc>
                <a:spcPct val="1150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в ДОО  по </a:t>
            </a:r>
            <a:r>
              <a:rPr lang="ru-RU" sz="32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профилактике ДТП и изучению </a:t>
            </a:r>
            <a:r>
              <a:rPr lang="ru-RU" sz="32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ПБДД</a:t>
            </a:r>
          </a:p>
          <a:p>
            <a:pPr lvl="0" algn="ctr">
              <a:lnSpc>
                <a:spcPct val="115000"/>
              </a:lnSpc>
            </a:pPr>
            <a:endParaRPr lang="ru-RU" sz="32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7824" y="2749394"/>
            <a:ext cx="4896544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Wingdings"/>
              <a:buChar char=""/>
            </a:pPr>
            <a:r>
              <a:rPr lang="ru-RU" sz="32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Методическая работа</a:t>
            </a:r>
            <a:endParaRPr lang="ru-RU" sz="3200" b="1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Wingdings"/>
              <a:buChar char=""/>
            </a:pPr>
            <a:r>
              <a:rPr lang="ru-RU" sz="3200" b="1" dirty="0" smtClean="0">
                <a:solidFill>
                  <a:srgbClr val="003300"/>
                </a:solidFill>
                <a:latin typeface="Times New Roman"/>
                <a:ea typeface="Calibri"/>
                <a:cs typeface="Times New Roman"/>
              </a:rPr>
              <a:t>Работа </a:t>
            </a:r>
            <a:r>
              <a:rPr lang="ru-RU" sz="3200" b="1" dirty="0">
                <a:solidFill>
                  <a:srgbClr val="003300"/>
                </a:solidFill>
                <a:latin typeface="Times New Roman"/>
                <a:ea typeface="Calibri"/>
                <a:cs typeface="Times New Roman"/>
              </a:rPr>
              <a:t>с </a:t>
            </a:r>
            <a:r>
              <a:rPr lang="ru-RU" sz="3200" b="1" dirty="0" smtClean="0">
                <a:solidFill>
                  <a:srgbClr val="003300"/>
                </a:solidFill>
                <a:latin typeface="Times New Roman"/>
                <a:ea typeface="Calibri"/>
                <a:cs typeface="Times New Roman"/>
              </a:rPr>
              <a:t>детьми</a:t>
            </a:r>
          </a:p>
          <a:p>
            <a:pPr marL="342900" lvl="0" indent="-342900">
              <a:lnSpc>
                <a:spcPct val="115000"/>
              </a:lnSpc>
              <a:buFont typeface="Wingdings"/>
              <a:buChar char=""/>
            </a:pPr>
            <a:r>
              <a:rPr lang="ru-RU" sz="3200" b="1" dirty="0" smtClean="0">
                <a:solidFill>
                  <a:srgbClr val="FFC000"/>
                </a:solidFill>
                <a:latin typeface="Times New Roman"/>
                <a:ea typeface="Calibri"/>
                <a:cs typeface="Times New Roman"/>
              </a:rPr>
              <a:t>Работа с родителями</a:t>
            </a:r>
            <a:endParaRPr lang="ru-RU" sz="3200" b="1" dirty="0" smtClean="0">
              <a:solidFill>
                <a:srgbClr val="FFC000"/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Wingdings"/>
              <a:buChar char=""/>
            </a:pPr>
            <a:endParaRPr lang="ru-RU" sz="3200" b="1" dirty="0">
              <a:solidFill>
                <a:srgbClr val="0033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7208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vikafedotova38.ucoz.ru/_ld/0/785613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98"/>
            <a:ext cx="9144000" cy="692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playcast.ru/uploads/2014/08/05/9428460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620688"/>
            <a:ext cx="670671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106102578"/>
              </p:ext>
            </p:extLst>
          </p:nvPr>
        </p:nvGraphicFramePr>
        <p:xfrm>
          <a:off x="2843808" y="873844"/>
          <a:ext cx="5040560" cy="4859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82351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vikafedotova38.ucoz.ru/_ld/0/785613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98"/>
            <a:ext cx="9144000" cy="692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playcast.ru/uploads/2014/08/05/942846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620688"/>
            <a:ext cx="670671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48301520"/>
              </p:ext>
            </p:extLst>
          </p:nvPr>
        </p:nvGraphicFramePr>
        <p:xfrm>
          <a:off x="2915816" y="764704"/>
          <a:ext cx="5328592" cy="5605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4324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vikafedotova38.ucoz.ru/_ld/0/785613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98"/>
            <a:ext cx="9144000" cy="692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playcast.ru/uploads/2014/08/05/942846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620688"/>
            <a:ext cx="670671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42401581"/>
              </p:ext>
            </p:extLst>
          </p:nvPr>
        </p:nvGraphicFramePr>
        <p:xfrm>
          <a:off x="4724400" y="2708920"/>
          <a:ext cx="4312096" cy="3888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236226646"/>
              </p:ext>
            </p:extLst>
          </p:nvPr>
        </p:nvGraphicFramePr>
        <p:xfrm>
          <a:off x="1907704" y="284800"/>
          <a:ext cx="3888432" cy="3144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64088" y="356511"/>
            <a:ext cx="34298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работы с детьми</a:t>
            </a:r>
            <a:endParaRPr lang="ru-RU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56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vikafedotova38.ucoz.ru/_ld/0/785613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4"/>
            <a:ext cx="9144000" cy="6925639"/>
          </a:xfrm>
          <a:prstGeom prst="rect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playcast.ru/uploads/2014/08/05/942846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91" y="714356"/>
            <a:ext cx="670671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1" b="9051"/>
          <a:stretch/>
        </p:blipFill>
        <p:spPr>
          <a:xfrm>
            <a:off x="5580112" y="3933056"/>
            <a:ext cx="3335410" cy="2784718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1" t="13250" r="2401"/>
          <a:stretch/>
        </p:blipFill>
        <p:spPr>
          <a:xfrm>
            <a:off x="2141660" y="3933056"/>
            <a:ext cx="3207584" cy="2784718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915816" y="188641"/>
            <a:ext cx="54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детьми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 descr="P105038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3" t="23504" r="6297" b="21187"/>
          <a:stretch/>
        </p:blipFill>
        <p:spPr bwMode="auto">
          <a:xfrm>
            <a:off x="2172077" y="991558"/>
            <a:ext cx="3146750" cy="2664296"/>
          </a:xfrm>
          <a:prstGeom prst="rect">
            <a:avLst/>
          </a:prstGeom>
          <a:noFill/>
          <a:ln w="7620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F:\Мастеркласс\фото для мастер-класса\фото по пдд\IMG_254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3" y="991558"/>
            <a:ext cx="3335410" cy="2664296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09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1470</TotalTime>
  <Words>429</Words>
  <Application>Microsoft Office PowerPoint</Application>
  <PresentationFormat>Экран (4:3)</PresentationFormat>
  <Paragraphs>112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31" baseType="lpstr">
      <vt:lpstr>a_MonumentoNr</vt:lpstr>
      <vt:lpstr>Arial</vt:lpstr>
      <vt:lpstr>Calibri</vt:lpstr>
      <vt:lpstr>Century Schoolbook</vt:lpstr>
      <vt:lpstr>Monotype Corsiva</vt:lpstr>
      <vt:lpstr>Times New Roman</vt:lpstr>
      <vt:lpstr>Wingdings</vt:lpstr>
      <vt:lpstr>Wingdings 2</vt:lpstr>
      <vt:lpstr>Тема Office</vt:lpstr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Dns1</cp:lastModifiedBy>
  <cp:revision>73</cp:revision>
  <dcterms:created xsi:type="dcterms:W3CDTF">2016-12-04T17:27:36Z</dcterms:created>
  <dcterms:modified xsi:type="dcterms:W3CDTF">2016-12-12T16:59:45Z</dcterms:modified>
</cp:coreProperties>
</file>