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3" r:id="rId5"/>
    <p:sldId id="271" r:id="rId6"/>
    <p:sldId id="267" r:id="rId7"/>
    <p:sldId id="262" r:id="rId8"/>
    <p:sldId id="270" r:id="rId9"/>
    <p:sldId id="266" r:id="rId10"/>
    <p:sldId id="268" r:id="rId11"/>
    <p:sldId id="261" r:id="rId12"/>
    <p:sldId id="269" r:id="rId13"/>
    <p:sldId id="26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9147-4A79-4F59-BADB-9CFE08CED0EB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A293312-0B70-4E19-9C77-ACCE12E712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9147-4A79-4F59-BADB-9CFE08CED0EB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93312-0B70-4E19-9C77-ACCE12E712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9147-4A79-4F59-BADB-9CFE08CED0EB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93312-0B70-4E19-9C77-ACCE12E712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9147-4A79-4F59-BADB-9CFE08CED0EB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A293312-0B70-4E19-9C77-ACCE12E712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9147-4A79-4F59-BADB-9CFE08CED0EB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93312-0B70-4E19-9C77-ACCE12E712E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9147-4A79-4F59-BADB-9CFE08CED0EB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93312-0B70-4E19-9C77-ACCE12E712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9147-4A79-4F59-BADB-9CFE08CED0EB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A293312-0B70-4E19-9C77-ACCE12E712E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9147-4A79-4F59-BADB-9CFE08CED0EB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93312-0B70-4E19-9C77-ACCE12E712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9147-4A79-4F59-BADB-9CFE08CED0EB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93312-0B70-4E19-9C77-ACCE12E712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9147-4A79-4F59-BADB-9CFE08CED0EB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93312-0B70-4E19-9C77-ACCE12E712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9147-4A79-4F59-BADB-9CFE08CED0EB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93312-0B70-4E19-9C77-ACCE12E712E8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6339147-4A79-4F59-BADB-9CFE08CED0EB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A293312-0B70-4E19-9C77-ACCE12E712E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Тема: Звук и буква Щ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Прочитай слоги</a:t>
            </a:r>
            <a:endParaRPr lang="ru-RU" dirty="0"/>
          </a:p>
        </p:txBody>
      </p:sp>
      <p:pic>
        <p:nvPicPr>
          <p:cNvPr id="9218" name="Picture 2" descr="C:\Users\Денис\Downloads\щ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5" y="1180876"/>
            <a:ext cx="7560840" cy="56706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Денис\Downloads\щ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Денис\Downloads\щ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pic>
        <p:nvPicPr>
          <p:cNvPr id="6" name="Picture 2" descr="C:\Users\Денис\Downloads\щ1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t="18895" b="3764"/>
          <a:stretch>
            <a:fillRect/>
          </a:stretch>
        </p:blipFill>
        <p:spPr bwMode="auto">
          <a:xfrm>
            <a:off x="755576" y="1628800"/>
            <a:ext cx="3483028" cy="4752528"/>
          </a:xfrm>
          <a:prstGeom prst="rect">
            <a:avLst/>
          </a:prstGeom>
          <a:noFill/>
        </p:spPr>
      </p:pic>
      <p:pic>
        <p:nvPicPr>
          <p:cNvPr id="5122" name="Picture 2" descr="C:\Users\Денис\Downloads\Щ-07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003236" y="1600200"/>
            <a:ext cx="3633327" cy="4724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Денис\Downloads\ch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4651"/>
          <a:stretch>
            <a:fillRect/>
          </a:stretch>
        </p:blipFill>
        <p:spPr bwMode="auto">
          <a:xfrm>
            <a:off x="3563888" y="260648"/>
            <a:ext cx="5421582" cy="6336704"/>
          </a:xfrm>
          <a:prstGeom prst="rect">
            <a:avLst/>
          </a:prstGeom>
          <a:noFill/>
        </p:spPr>
      </p:pic>
      <p:pic>
        <p:nvPicPr>
          <p:cNvPr id="5" name="Picture 2" descr="C:\Users\Денис\Downloads\аг.jpg"/>
          <p:cNvPicPr>
            <a:picLocks noChangeAspect="1" noChangeArrowheads="1"/>
          </p:cNvPicPr>
          <p:nvPr/>
        </p:nvPicPr>
        <p:blipFill>
          <a:blip r:embed="rId3" cstate="print"/>
          <a:srcRect l="21845" r="20113" b="31210"/>
          <a:stretch>
            <a:fillRect/>
          </a:stretch>
        </p:blipFill>
        <p:spPr bwMode="auto">
          <a:xfrm>
            <a:off x="179512" y="2060848"/>
            <a:ext cx="3204356" cy="28483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Денис\Downloads\щ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55576" y="548680"/>
            <a:ext cx="7704856" cy="57786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Характеристика звука </a:t>
            </a:r>
            <a:r>
              <a:rPr lang="ru-RU" dirty="0" err="1" smtClean="0"/>
              <a:t>щ</a:t>
            </a:r>
            <a:endParaRPr lang="ru-RU" dirty="0"/>
          </a:p>
        </p:txBody>
      </p:sp>
      <p:pic>
        <p:nvPicPr>
          <p:cNvPr id="4098" name="Picture 2" descr="C:\Users\Денис\Downloads\щ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303" t="19150" r="2442" b="2891"/>
          <a:stretch>
            <a:fillRect/>
          </a:stretch>
        </p:blipFill>
        <p:spPr bwMode="auto">
          <a:xfrm>
            <a:off x="323528" y="1412776"/>
            <a:ext cx="8347050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Определи место звука </a:t>
            </a:r>
            <a:r>
              <a:rPr lang="ru-RU" dirty="0" err="1" smtClean="0"/>
              <a:t>щ</a:t>
            </a:r>
            <a:r>
              <a:rPr lang="ru-RU" dirty="0" smtClean="0"/>
              <a:t> в словах</a:t>
            </a:r>
            <a:endParaRPr lang="ru-RU" dirty="0"/>
          </a:p>
        </p:txBody>
      </p:sp>
      <p:pic>
        <p:nvPicPr>
          <p:cNvPr id="12290" name="Picture 2" descr="C:\Users\Денис\Downloads\щ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340768"/>
            <a:ext cx="4520382" cy="53170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Звуковой анализ слова</a:t>
            </a:r>
            <a:endParaRPr lang="ru-RU" dirty="0"/>
          </a:p>
        </p:txBody>
      </p:sp>
      <p:pic>
        <p:nvPicPr>
          <p:cNvPr id="8194" name="Picture 2" descr="C:\Users\Денис\Downloads\щ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587" t="6422" r="4726" b="6073"/>
          <a:stretch>
            <a:fillRect/>
          </a:stretch>
        </p:blipFill>
        <p:spPr bwMode="auto">
          <a:xfrm>
            <a:off x="1043608" y="1340768"/>
            <a:ext cx="7200800" cy="52111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Выполни сам</a:t>
            </a:r>
            <a:endParaRPr lang="ru-RU" dirty="0"/>
          </a:p>
        </p:txBody>
      </p:sp>
      <p:pic>
        <p:nvPicPr>
          <p:cNvPr id="3074" name="Picture 2" descr="C:\Users\Денис\Downloads\щ2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9552" y="1484784"/>
            <a:ext cx="8111665" cy="50147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Денис\Downloads\щ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Денис\Downloads\щ11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0748" y="0"/>
            <a:ext cx="937474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37</TotalTime>
  <Words>24</Words>
  <Application>Microsoft Office PowerPoint</Application>
  <PresentationFormat>Экран (4:3)</PresentationFormat>
  <Paragraphs>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Тема: Звук и буква Щ</vt:lpstr>
      <vt:lpstr>Слайд 2</vt:lpstr>
      <vt:lpstr>Слайд 3</vt:lpstr>
      <vt:lpstr>Характеристика звука щ</vt:lpstr>
      <vt:lpstr>Определи место звука щ в словах</vt:lpstr>
      <vt:lpstr>Звуковой анализ слова</vt:lpstr>
      <vt:lpstr>Выполни сам</vt:lpstr>
      <vt:lpstr>Слайд 8</vt:lpstr>
      <vt:lpstr>Слайд 9</vt:lpstr>
      <vt:lpstr>Прочитай слоги</vt:lpstr>
      <vt:lpstr>Слайд 11</vt:lpstr>
      <vt:lpstr>Слайд 12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Звук и буква Щ</dc:title>
  <dc:creator>Денис</dc:creator>
  <cp:lastModifiedBy>Денис</cp:lastModifiedBy>
  <cp:revision>4</cp:revision>
  <dcterms:created xsi:type="dcterms:W3CDTF">2020-04-26T08:18:33Z</dcterms:created>
  <dcterms:modified xsi:type="dcterms:W3CDTF">2020-04-26T08:56:11Z</dcterms:modified>
</cp:coreProperties>
</file>