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62" autoAdjust="0"/>
    <p:restoredTop sz="94660"/>
  </p:normalViewPr>
  <p:slideViewPr>
    <p:cSldViewPr>
      <p:cViewPr varScale="1">
        <p:scale>
          <a:sx n="68" d="100"/>
          <a:sy n="68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F33F1-297F-4BAC-89EF-DABC3DD8F672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1D2A5-C749-494C-9190-CF38AFF24B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3442394"/>
          </a:xfrm>
        </p:spPr>
        <p:txBody>
          <a:bodyPr>
            <a:normAutofit/>
          </a:bodyPr>
          <a:lstStyle/>
          <a:p>
            <a:r>
              <a:rPr lang="ru-RU" sz="72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Пальчиковые </a:t>
            </a:r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игры </a:t>
            </a:r>
            <a:endParaRPr lang="ru-RU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 descr="ladoshk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215644">
            <a:off x="1781598" y="3438421"/>
            <a:ext cx="5546665" cy="30290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rhivurokov.ru/multiurok/c/f/d/cfd4b5f48ff00302b3452447fd7f4ff13eab4c30/kartotieka-pal-chikovykh-ighr-3_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ds04.infourok.ru/uploads/ex/0fb9/001076f0-856247a8/hello_html_35a3e2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ds-sol.ru/tinybrowser/fulls/images/kartinki/3/12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118/0013eabf-a92b8fee/hello_html_md936c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s-sol.ru/tinybrowser/fulls/images/kartinki/3/12/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20"/>
            <a:ext cx="9144000" cy="6794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s-sol.ru/tinybrowser/fulls/images/kartinki/3/12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rhivurokov.ru/multiurok/c/f/d/cfd4b5f48ff00302b3452447fd7f4ff13eab4c30/kartotieka-pal-chikovykh-ighr-3_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0118/0013eabf-a92b8fee/hello_html_m3256f2f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rhivurokov.ru/multiurok/c/f/d/cfd4b5f48ff00302b3452447fd7f4ff13eab4c30/kartotieka-pal-chikovykh-ighr-3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arhivurokov.ru/multiurok/c/f/d/cfd4b5f48ff00302b3452447fd7f4ff13eab4c30/kartotieka-pal-chikovykh-ighr-3_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s04.infourok.ru/uploads/ex/0118/0013eabf-a92b8fee/hello_html_m7d625ad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Пальчиковые игры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PC</cp:lastModifiedBy>
  <cp:revision>4</cp:revision>
  <dcterms:created xsi:type="dcterms:W3CDTF">2018-08-23T23:30:11Z</dcterms:created>
  <dcterms:modified xsi:type="dcterms:W3CDTF">2021-02-25T08:20:14Z</dcterms:modified>
</cp:coreProperties>
</file>