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42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00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763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461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64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374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08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92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85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957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7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0080F-697F-4159-AF87-686DEA8FF2B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15EE3-807B-4AA5-98C2-5C22D611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2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09445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023" y="218941"/>
            <a:ext cx="6143222" cy="5958022"/>
          </a:xfrm>
        </p:spPr>
      </p:pic>
    </p:spTree>
    <p:extLst>
      <p:ext uri="{BB962C8B-B14F-4D97-AF65-F5344CB8AC3E}">
        <p14:creationId xmlns:p14="http://schemas.microsoft.com/office/powerpoint/2010/main" val="622754911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172" y="257577"/>
            <a:ext cx="6555345" cy="5919386"/>
          </a:xfrm>
        </p:spPr>
      </p:pic>
    </p:spTree>
    <p:extLst>
      <p:ext uri="{BB962C8B-B14F-4D97-AF65-F5344CB8AC3E}">
        <p14:creationId xmlns:p14="http://schemas.microsoft.com/office/powerpoint/2010/main" val="835438467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78" y="270456"/>
            <a:ext cx="6091707" cy="5906507"/>
          </a:xfrm>
        </p:spPr>
      </p:pic>
    </p:spTree>
    <p:extLst>
      <p:ext uri="{BB962C8B-B14F-4D97-AF65-F5344CB8AC3E}">
        <p14:creationId xmlns:p14="http://schemas.microsoft.com/office/powerpoint/2010/main" val="661022668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442" y="515155"/>
            <a:ext cx="6323527" cy="5661808"/>
          </a:xfrm>
        </p:spPr>
      </p:pic>
    </p:spTree>
    <p:extLst>
      <p:ext uri="{BB962C8B-B14F-4D97-AF65-F5344CB8AC3E}">
        <p14:creationId xmlns:p14="http://schemas.microsoft.com/office/powerpoint/2010/main" val="3469053313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504" y="365125"/>
            <a:ext cx="6284890" cy="5811838"/>
          </a:xfrm>
        </p:spPr>
      </p:pic>
    </p:spTree>
    <p:extLst>
      <p:ext uri="{BB962C8B-B14F-4D97-AF65-F5344CB8AC3E}">
        <p14:creationId xmlns:p14="http://schemas.microsoft.com/office/powerpoint/2010/main" val="118001820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Гульназ</dc:creator>
  <cp:lastModifiedBy>Гульназ</cp:lastModifiedBy>
  <cp:revision>2</cp:revision>
  <dcterms:created xsi:type="dcterms:W3CDTF">2024-11-29T09:45:23Z</dcterms:created>
  <dcterms:modified xsi:type="dcterms:W3CDTF">2024-11-29T10:06:57Z</dcterms:modified>
</cp:coreProperties>
</file>