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061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01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2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7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8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51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5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8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30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83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679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410C6-D7B4-44C9-9FA5-72CC44E3344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8B64D-F7C3-4A8E-A09C-4DFC2234E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68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46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14425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2" y="0"/>
            <a:ext cx="6735650" cy="6176963"/>
          </a:xfrm>
        </p:spPr>
      </p:pic>
    </p:spTree>
    <p:extLst>
      <p:ext uri="{BB962C8B-B14F-4D97-AF65-F5344CB8AC3E}">
        <p14:creationId xmlns:p14="http://schemas.microsoft.com/office/powerpoint/2010/main" val="421300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244699"/>
            <a:ext cx="6272011" cy="5932264"/>
          </a:xfrm>
        </p:spPr>
      </p:pic>
    </p:spTree>
    <p:extLst>
      <p:ext uri="{BB962C8B-B14F-4D97-AF65-F5344CB8AC3E}">
        <p14:creationId xmlns:p14="http://schemas.microsoft.com/office/powerpoint/2010/main" val="167774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047" y="365125"/>
            <a:ext cx="6284890" cy="5919386"/>
          </a:xfrm>
        </p:spPr>
      </p:pic>
    </p:spTree>
    <p:extLst>
      <p:ext uri="{BB962C8B-B14F-4D97-AF65-F5344CB8AC3E}">
        <p14:creationId xmlns:p14="http://schemas.microsoft.com/office/powerpoint/2010/main" val="93705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89" y="193183"/>
            <a:ext cx="7018986" cy="5983780"/>
          </a:xfrm>
        </p:spPr>
      </p:pic>
    </p:spTree>
    <p:extLst>
      <p:ext uri="{BB962C8B-B14F-4D97-AF65-F5344CB8AC3E}">
        <p14:creationId xmlns:p14="http://schemas.microsoft.com/office/powerpoint/2010/main" val="16853330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1</cp:revision>
  <dcterms:created xsi:type="dcterms:W3CDTF">2024-11-29T09:31:51Z</dcterms:created>
  <dcterms:modified xsi:type="dcterms:W3CDTF">2024-11-29T09:32:02Z</dcterms:modified>
</cp:coreProperties>
</file>