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1CC7F-9F75-4E74-9DBF-D16D3EA6D026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35DFD-5354-4B8F-8A67-0CD0C5F014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09381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1CC7F-9F75-4E74-9DBF-D16D3EA6D026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35DFD-5354-4B8F-8A67-0CD0C5F014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03737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1CC7F-9F75-4E74-9DBF-D16D3EA6D026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35DFD-5354-4B8F-8A67-0CD0C5F014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9973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1CC7F-9F75-4E74-9DBF-D16D3EA6D026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35DFD-5354-4B8F-8A67-0CD0C5F014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1289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1CC7F-9F75-4E74-9DBF-D16D3EA6D026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35DFD-5354-4B8F-8A67-0CD0C5F014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0467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1CC7F-9F75-4E74-9DBF-D16D3EA6D026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35DFD-5354-4B8F-8A67-0CD0C5F014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7443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1CC7F-9F75-4E74-9DBF-D16D3EA6D026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35DFD-5354-4B8F-8A67-0CD0C5F014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2754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1CC7F-9F75-4E74-9DBF-D16D3EA6D026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35DFD-5354-4B8F-8A67-0CD0C5F014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35882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1CC7F-9F75-4E74-9DBF-D16D3EA6D026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35DFD-5354-4B8F-8A67-0CD0C5F014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2573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1CC7F-9F75-4E74-9DBF-D16D3EA6D026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35DFD-5354-4B8F-8A67-0CD0C5F014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90592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1CC7F-9F75-4E74-9DBF-D16D3EA6D026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35DFD-5354-4B8F-8A67-0CD0C5F014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680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81CC7F-9F75-4E74-9DBF-D16D3EA6D026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535DFD-5354-4B8F-8A67-0CD0C5F014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8197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05601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31" y="257578"/>
            <a:ext cx="5597156" cy="5919386"/>
          </a:xfrm>
        </p:spPr>
      </p:pic>
    </p:spTree>
    <p:extLst>
      <p:ext uri="{BB962C8B-B14F-4D97-AF65-F5344CB8AC3E}">
        <p14:creationId xmlns:p14="http://schemas.microsoft.com/office/powerpoint/2010/main" val="3146786123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9571" y="365125"/>
            <a:ext cx="5674430" cy="6086811"/>
          </a:xfrm>
        </p:spPr>
      </p:pic>
    </p:spTree>
    <p:extLst>
      <p:ext uri="{BB962C8B-B14F-4D97-AF65-F5344CB8AC3E}">
        <p14:creationId xmlns:p14="http://schemas.microsoft.com/office/powerpoint/2010/main" val="1653002826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8809" y="365125"/>
            <a:ext cx="5700187" cy="5945143"/>
          </a:xfrm>
        </p:spPr>
      </p:pic>
    </p:spTree>
    <p:extLst>
      <p:ext uri="{BB962C8B-B14F-4D97-AF65-F5344CB8AC3E}">
        <p14:creationId xmlns:p14="http://schemas.microsoft.com/office/powerpoint/2010/main" val="1559170976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Широкоэкранный</PresentationFormat>
  <Paragraphs>0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Гульназ</dc:creator>
  <cp:lastModifiedBy>Гульназ</cp:lastModifiedBy>
  <cp:revision>1</cp:revision>
  <dcterms:created xsi:type="dcterms:W3CDTF">2024-11-28T11:33:57Z</dcterms:created>
  <dcterms:modified xsi:type="dcterms:W3CDTF">2024-11-28T11:34:42Z</dcterms:modified>
</cp:coreProperties>
</file>