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42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12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40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2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1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4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52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81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06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42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2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8D20-CC1C-4633-AE80-F32589D18DA1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10118-22D6-4FDB-854C-E3142592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6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2653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076" y="141668"/>
            <a:ext cx="6671256" cy="6035295"/>
          </a:xfrm>
        </p:spPr>
      </p:pic>
    </p:spTree>
    <p:extLst>
      <p:ext uri="{BB962C8B-B14F-4D97-AF65-F5344CB8AC3E}">
        <p14:creationId xmlns:p14="http://schemas.microsoft.com/office/powerpoint/2010/main" val="2285914093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4" y="180304"/>
            <a:ext cx="5756856" cy="6009538"/>
          </a:xfrm>
        </p:spPr>
      </p:pic>
    </p:spTree>
    <p:extLst>
      <p:ext uri="{BB962C8B-B14F-4D97-AF65-F5344CB8AC3E}">
        <p14:creationId xmlns:p14="http://schemas.microsoft.com/office/powerpoint/2010/main" val="1566346994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38" y="244699"/>
            <a:ext cx="5525037" cy="5932264"/>
          </a:xfrm>
        </p:spPr>
      </p:pic>
    </p:spTree>
    <p:extLst>
      <p:ext uri="{BB962C8B-B14F-4D97-AF65-F5344CB8AC3E}">
        <p14:creationId xmlns:p14="http://schemas.microsoft.com/office/powerpoint/2010/main" val="297138584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988" y="218941"/>
            <a:ext cx="6040191" cy="5958022"/>
          </a:xfrm>
        </p:spPr>
      </p:pic>
    </p:spTree>
    <p:extLst>
      <p:ext uri="{BB962C8B-B14F-4D97-AF65-F5344CB8AC3E}">
        <p14:creationId xmlns:p14="http://schemas.microsoft.com/office/powerpoint/2010/main" val="367480678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1</cp:revision>
  <dcterms:created xsi:type="dcterms:W3CDTF">2024-11-28T11:28:09Z</dcterms:created>
  <dcterms:modified xsi:type="dcterms:W3CDTF">2024-11-28T11:29:17Z</dcterms:modified>
</cp:coreProperties>
</file>