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38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55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28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01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79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8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80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05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8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39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520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77887-2C3A-49D7-A682-20029D6DA195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FC220-4722-40E5-A409-822550CF85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49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815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123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798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987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4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">
        <p:pull/>
      </p:transition>
    </mc:Choice>
    <mc:Fallback>
      <p:transition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</dc:creator>
  <cp:lastModifiedBy>Гульназ</cp:lastModifiedBy>
  <cp:revision>1</cp:revision>
  <dcterms:created xsi:type="dcterms:W3CDTF">2024-11-28T11:13:00Z</dcterms:created>
  <dcterms:modified xsi:type="dcterms:W3CDTF">2024-11-28T11:18:33Z</dcterms:modified>
</cp:coreProperties>
</file>