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3" r:id="rId4"/>
    <p:sldId id="265" r:id="rId5"/>
    <p:sldId id="267" r:id="rId6"/>
    <p:sldId id="268" r:id="rId7"/>
    <p:sldId id="264" r:id="rId8"/>
    <p:sldId id="266" r:id="rId9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90" y="-6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133600"/>
            <a:ext cx="5943600" cy="2819400"/>
          </a:xfrm>
        </p:spPr>
        <p:txBody>
          <a:bodyPr>
            <a:normAutofit/>
          </a:bodyPr>
          <a:lstStyle/>
          <a:p>
            <a:r>
              <a:rPr lang="ru-RU" smtClean="0"/>
              <a:t>Программа дополнительного образования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«ЛОГОРИТМИКА»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572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Муниципальное автономное дошкольное образовательное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учреждение «Детский сад № 297 комбинированного вида с татарским языком воспитания и обучения»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Ново-Савиновского района г.Казани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86000" y="5486400"/>
            <a:ext cx="2057400" cy="533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Казань, 2020 год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1000" y="1524000"/>
          <a:ext cx="6553200" cy="3672840"/>
        </p:xfrm>
        <a:graphic>
          <a:graphicData uri="http://schemas.openxmlformats.org/drawingml/2006/table">
            <a:tbl>
              <a:tblPr/>
              <a:tblGrid>
                <a:gridCol w="2157761"/>
                <a:gridCol w="4395439"/>
              </a:tblGrid>
              <a:tr h="638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Разработчик: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Педагог дополнительного образования 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Прибыткова Елена Евгеньевна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Направленность программы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социально-педагогическая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9200">
                <a:tc>
                  <a:txBody>
                    <a:bodyPr/>
                    <a:lstStyle/>
                    <a:p>
                      <a:pPr marL="85725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Сроки реализации Программы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 года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146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Возраст детей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 год обучения –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4-5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лет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2 год обучения </a:t>
                      </a: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– </a:t>
                      </a:r>
                      <a:r>
                        <a:rPr lang="ru-RU" sz="2000" smtClean="0">
                          <a:latin typeface="Times New Roman"/>
                          <a:ea typeface="Times New Roman"/>
                          <a:cs typeface="Times New Roman"/>
                        </a:rPr>
                        <a:t>5-6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лет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7086600" cy="50292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>Цель: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Преодоление речевого нарушения путём развития и коррекции двигательной сферы. Развитие музыкальных и сенсорных способностей у дошкольников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086600" cy="5029200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900" dirty="0" smtClean="0"/>
              <a:t> </a:t>
            </a:r>
            <a:r>
              <a:rPr lang="ru-RU" sz="2900" b="1" u="sng" dirty="0" smtClean="0"/>
              <a:t>Развивающие:</a:t>
            </a:r>
            <a:br>
              <a:rPr lang="ru-RU" sz="2900" b="1" u="sng" dirty="0" smtClean="0"/>
            </a:br>
            <a:r>
              <a:rPr lang="ru-RU" sz="2900" dirty="0" smtClean="0"/>
              <a:t>относятся: развитие дыхания, голоса, артикуляции, а также развитие и совершенствование основных психомоторных качеств (статической и динамической координации, переключаемости движений, мышечного тонуса, двигательной памяти и произвольного внимания) во всех видах моторной сферы (общей, мелкой, мимической и артикуляционной). Развитие мелодико-интонационных и просодических компонентов, творческой фантазии и воображения.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95400" y="457200"/>
            <a:ext cx="7086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19400" y="457200"/>
            <a:ext cx="3886200" cy="762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ЗАДАЧИ: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086600" cy="5029200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900" dirty="0" smtClean="0"/>
              <a:t> </a:t>
            </a:r>
            <a:r>
              <a:rPr lang="ru-RU" sz="2900" b="1" u="sng" dirty="0" smtClean="0"/>
              <a:t>Образовательные:</a:t>
            </a:r>
            <a:br>
              <a:rPr lang="ru-RU" sz="2900" b="1" u="sng" dirty="0" smtClean="0"/>
            </a:br>
            <a:r>
              <a:rPr lang="ru-RU" sz="2900" dirty="0" smtClean="0"/>
              <a:t> формирование двигательных навыков и умений, знакомство с разнообразием движений, с пространственной организацией тела, с некоторыми музыкальными понятиями («музыкальный метр», «размер», «темп», «регистр»). Совершенствование фонематических процессов посредством восприятия музыки различной тональности, громкости, темпа и ритма.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95400" y="457200"/>
            <a:ext cx="7086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19400" y="457200"/>
            <a:ext cx="3886200" cy="762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ЗАДАЧИ: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086600" cy="5029200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900" dirty="0" smtClean="0"/>
              <a:t> </a:t>
            </a:r>
            <a:r>
              <a:rPr lang="ru-RU" sz="2900" b="1" u="sng" dirty="0" smtClean="0"/>
              <a:t>Воспитательные:</a:t>
            </a:r>
            <a:br>
              <a:rPr lang="ru-RU" sz="2900" b="1" u="sng" dirty="0" smtClean="0"/>
            </a:br>
            <a:r>
              <a:rPr lang="ru-RU" sz="2900" b="1" u="sng" dirty="0" smtClean="0"/>
              <a:t/>
            </a:r>
            <a:br>
              <a:rPr lang="ru-RU" sz="2900" b="1" u="sng" dirty="0" smtClean="0"/>
            </a:br>
            <a:r>
              <a:rPr lang="ru-RU" sz="2900" dirty="0" smtClean="0"/>
              <a:t>воспитание и развитие чувства ритма музыкального произведения и собственного ритма движений, воспитание способности ритмично двигаться под музыку.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95400" y="457200"/>
            <a:ext cx="7086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19400" y="457200"/>
            <a:ext cx="3886200" cy="7620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ЗАДАЧИ:</a:t>
            </a:r>
            <a:endParaRPr lang="ru-RU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600200"/>
            <a:ext cx="6324600" cy="4419600"/>
          </a:xfrm>
        </p:spPr>
        <p:txBody>
          <a:bodyPr>
            <a:noAutofit/>
          </a:bodyPr>
          <a:lstStyle/>
          <a:p>
            <a:r>
              <a:rPr lang="ru-RU" sz="3200" dirty="0" smtClean="0"/>
              <a:t>регулярные занятия </a:t>
            </a:r>
            <a:r>
              <a:rPr lang="ru-RU" sz="3200" dirty="0" err="1" smtClean="0"/>
              <a:t>логоритмикой</a:t>
            </a:r>
            <a:r>
              <a:rPr lang="ru-RU" sz="3200" dirty="0" smtClean="0"/>
              <a:t> способствуют нормализации фонетического, речевого, моторного развития ребенка старшего дошкольного возраста</a:t>
            </a:r>
            <a:endParaRPr lang="ru-RU" sz="30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572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АКТУАЛЬНОСТЬ: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905000"/>
            <a:ext cx="6934200" cy="4419600"/>
          </a:xfrm>
        </p:spPr>
        <p:txBody>
          <a:bodyPr>
            <a:noAutofit/>
          </a:bodyPr>
          <a:lstStyle/>
          <a:p>
            <a:pPr algn="l"/>
            <a:r>
              <a:rPr lang="ru-RU" sz="1700" dirty="0" smtClean="0"/>
              <a:t>- повышения уровня развития познавательных процессов и речевого развития ребенка:</a:t>
            </a:r>
            <a:br>
              <a:rPr lang="ru-RU" sz="1700" dirty="0" smtClean="0"/>
            </a:br>
            <a:r>
              <a:rPr lang="ru-RU" sz="1700" dirty="0" smtClean="0"/>
              <a:t>- зрительного восприятия, внимания и памяти;</a:t>
            </a:r>
            <a:br>
              <a:rPr lang="ru-RU" sz="1700" dirty="0" smtClean="0"/>
            </a:br>
            <a:r>
              <a:rPr lang="ru-RU" sz="1700" dirty="0" smtClean="0"/>
              <a:t>- слухового внимания и памяти;</a:t>
            </a:r>
            <a:br>
              <a:rPr lang="ru-RU" sz="1700" dirty="0" smtClean="0"/>
            </a:br>
            <a:r>
              <a:rPr lang="ru-RU" sz="1700" dirty="0" smtClean="0"/>
              <a:t>- статической координации движения;</a:t>
            </a:r>
            <a:br>
              <a:rPr lang="ru-RU" sz="1700" dirty="0" smtClean="0"/>
            </a:br>
            <a:r>
              <a:rPr lang="ru-RU" sz="1700" dirty="0" smtClean="0"/>
              <a:t>-произвольной регуляции мышечного тонуса;</a:t>
            </a:r>
            <a:br>
              <a:rPr lang="ru-RU" sz="1700" dirty="0" smtClean="0"/>
            </a:br>
            <a:r>
              <a:rPr lang="ru-RU" sz="1700" dirty="0" smtClean="0"/>
              <a:t>-ориентировке в пространстве с опорой на правую руку;</a:t>
            </a:r>
            <a:br>
              <a:rPr lang="ru-RU" sz="1700" dirty="0" smtClean="0"/>
            </a:br>
            <a:r>
              <a:rPr lang="ru-RU" sz="1700" dirty="0" smtClean="0"/>
              <a:t>- динамической координации движения рук;</a:t>
            </a:r>
            <a:br>
              <a:rPr lang="ru-RU" sz="1700" dirty="0" smtClean="0"/>
            </a:br>
            <a:r>
              <a:rPr lang="ru-RU" sz="1700" dirty="0" smtClean="0"/>
              <a:t>- артикуляционной моторики;</a:t>
            </a:r>
            <a:br>
              <a:rPr lang="ru-RU" sz="1700" dirty="0" smtClean="0"/>
            </a:br>
            <a:r>
              <a:rPr lang="ru-RU" sz="1700" dirty="0" smtClean="0"/>
              <a:t>- мимических мышц, эмоциональной сферы, воображения, ассоциативно- образного мышления;</a:t>
            </a:r>
            <a:br>
              <a:rPr lang="ru-RU" sz="1700" dirty="0" smtClean="0"/>
            </a:br>
            <a:r>
              <a:rPr lang="ru-RU" sz="1700" dirty="0" smtClean="0"/>
              <a:t>- смыслоразличительной способности языка на основе материала звукоподражания;</a:t>
            </a:r>
            <a:br>
              <a:rPr lang="ru-RU" sz="1700" dirty="0" smtClean="0"/>
            </a:br>
            <a:r>
              <a:rPr lang="ru-RU" sz="1700" dirty="0" smtClean="0"/>
              <a:t>-</a:t>
            </a:r>
            <a:r>
              <a:rPr lang="ru-RU" sz="1700" dirty="0" err="1" smtClean="0"/>
              <a:t>слогоритмической</a:t>
            </a:r>
            <a:r>
              <a:rPr lang="ru-RU" sz="1700" dirty="0" smtClean="0"/>
              <a:t> структуры слов;</a:t>
            </a:r>
            <a:br>
              <a:rPr lang="ru-RU" sz="1700" dirty="0" smtClean="0"/>
            </a:br>
            <a:r>
              <a:rPr lang="ru-RU" sz="1700" dirty="0" smtClean="0"/>
              <a:t>- поставленных звуков;</a:t>
            </a:r>
            <a:br>
              <a:rPr lang="ru-RU" sz="1700" dirty="0" smtClean="0"/>
            </a:br>
            <a:r>
              <a:rPr lang="ru-RU" sz="1700" dirty="0" smtClean="0"/>
              <a:t>- функций фонематического слуха;</a:t>
            </a:r>
            <a:br>
              <a:rPr lang="ru-RU" sz="1700" dirty="0" smtClean="0"/>
            </a:br>
            <a:r>
              <a:rPr lang="ru-RU" sz="1700" dirty="0" smtClean="0"/>
              <a:t>- понимание предметного, глагольного словаря.</a:t>
            </a:r>
            <a:br>
              <a:rPr lang="ru-RU" sz="17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0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572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r>
              <a:rPr lang="ru-RU" sz="4400" b="1" dirty="0" smtClean="0"/>
              <a:t>Предполагаемые результаты освоения Программы:</a:t>
            </a:r>
            <a:endParaRPr lang="ru-RU" sz="4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100</Words>
  <PresentationFormat>Экран (4:3)</PresentationFormat>
  <Paragraphs>28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Программа дополнительного образования «ЛОГОРИТМИКА»</vt:lpstr>
      <vt:lpstr>Слайд 2</vt:lpstr>
      <vt:lpstr>Цель:  Преодоление речевого нарушения путём развития и коррекции двигательной сферы. Развитие музыкальных и сенсорных способностей у дошкольников </vt:lpstr>
      <vt:lpstr>  Развивающие: относятся: развитие дыхания, голоса, артикуляции, а также развитие и совершенствование основных психомоторных качеств (статической и динамической координации, переключаемости движений, мышечного тонуса, двигательной памяти и произвольного внимания) во всех видах моторной сферы (общей, мелкой, мимической и артикуляционной). Развитие мелодико-интонационных и просодических компонентов, творческой фантазии и воображения.  </vt:lpstr>
      <vt:lpstr>  Образовательные:  формирование двигательных навыков и умений, знакомство с разнообразием движений, с пространственной организацией тела, с некоторыми музыкальными понятиями («музыкальный метр», «размер», «темп», «регистр»). Совершенствование фонематических процессов посредством восприятия музыки различной тональности, громкости, темпа и ритма.    </vt:lpstr>
      <vt:lpstr>  Воспитательные:  воспитание и развитие чувства ритма музыкального произведения и собственного ритма движений, воспитание способности ритмично двигаться под музыку.    </vt:lpstr>
      <vt:lpstr>регулярные занятия логоритмикой способствуют нормализации фонетического, речевого, моторного развития ребенка старшего дошкольного возраста</vt:lpstr>
      <vt:lpstr>- повышения уровня развития познавательных процессов и речевого развития ребенка: - зрительного восприятия, внимания и памяти; - слухового внимания и памяти; - статической координации движения; -произвольной регуляции мышечного тонуса; -ориентировке в пространстве с опорой на правую руку; - динамической координации движения рук; - артикуляционной моторики; - мимических мышц, эмоциональной сферы, воображения, ассоциативно- образного мышления; - смыслоразличительной способности языка на основе материала звукоподражания; -слогоритмической структуры слов; - поставленных звуков; - функций фонематического слуха; - понимание предметного, глагольного словаря.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</cp:revision>
  <dcterms:created xsi:type="dcterms:W3CDTF">2021-04-01T07:29:56Z</dcterms:created>
  <dcterms:modified xsi:type="dcterms:W3CDTF">2021-04-06T17:15:24Z</dcterms:modified>
</cp:coreProperties>
</file>