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  <p:sldId id="256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013711F-63E7-43BE-A2D7-E6D717F578DD}" type="datetimeFigureOut">
              <a:rPr lang="ru-RU" smtClean="0"/>
              <a:t>22.04.2014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48C1124-45DD-4A40-84FF-C0007AD8E7C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472952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dirty="0" smtClean="0"/>
              <a:t>История одного экспоната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52875"/>
            <a:ext cx="1427163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90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0432" y="1124744"/>
            <a:ext cx="226368" cy="2468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170" y="12646024"/>
            <a:ext cx="5592005" cy="857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836712"/>
            <a:ext cx="46085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Я- Дима Федоров. Мне пять с половиной лет,  а осенью будет шесть. </a:t>
            </a:r>
            <a:endParaRPr lang="ru-RU" dirty="0" smtClean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Я 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знаю, что  скоро мы будем отмечать  День Победы в Великой Отечественной войне 1941-1945 </a:t>
            </a:r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гг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. </a:t>
            </a:r>
            <a:endParaRPr lang="ru-RU" dirty="0" smtClean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Это 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очень важный день в судьбе всех жителей нашей страны и всего мира. </a:t>
            </a:r>
            <a:endParaRPr lang="ru-RU" dirty="0" smtClean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В 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нашей семье самая старшая -  это моя прабабушка Резеда </a:t>
            </a:r>
            <a:r>
              <a:rPr lang="ru-RU" dirty="0" err="1">
                <a:solidFill>
                  <a:prstClr val="white">
                    <a:lumMod val="75000"/>
                    <a:lumOff val="25000"/>
                  </a:prstClr>
                </a:solidFill>
              </a:rPr>
              <a:t>Маликовна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.  </a:t>
            </a:r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Недавно мы </a:t>
            </a:r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отметили ее 88-ой 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Д</a:t>
            </a:r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ень 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Р</a:t>
            </a:r>
            <a:r>
              <a:rPr lang="ru-RU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ождения</a:t>
            </a:r>
            <a:r>
              <a:rPr lang="ru-RU" dirty="0">
                <a:solidFill>
                  <a:prstClr val="white">
                    <a:lumMod val="75000"/>
                    <a:lumOff val="25000"/>
                  </a:prstClr>
                </a:solidFill>
              </a:rPr>
              <a:t>. 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971" y="1196752"/>
            <a:ext cx="3293916" cy="439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4437112"/>
            <a:ext cx="1954560" cy="165888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16" y="3933056"/>
            <a:ext cx="3239566" cy="242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72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96752"/>
            <a:ext cx="4690864" cy="4680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 smtClean="0"/>
              <a:t>Когда </a:t>
            </a:r>
            <a:r>
              <a:rPr lang="ru-RU" dirty="0"/>
              <a:t>была война она была молодой и еще училась в школе, а затем в педагогическом училище. Со своей мамой и братьями она жила небольшой городе Можга в Удмуртии. Туда было эвакуировано много людей с Белоруссии , Украины. Они спасались от врага. Из блокадного Ленинграда вывозили, спасали обессиленных людей.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Бабуля </a:t>
            </a:r>
            <a:r>
              <a:rPr lang="ru-RU" dirty="0"/>
              <a:t>Резеда </a:t>
            </a:r>
            <a:r>
              <a:rPr lang="ru-RU" dirty="0" smtClean="0"/>
              <a:t>рассказывала </a:t>
            </a:r>
            <a:r>
              <a:rPr lang="ru-RU" dirty="0"/>
              <a:t>о том, что у них в педагогическом училище занятия проводили  профессора Ленинградского университета. Днем они учились, а вечером дежурили в госпитале, помогали врачам и медсестрам лечить раненых, менять повязки на ранах, писать письма домой тем у кого руки были перевязаны. Они им концерты  готовили, читали стихи и песни пели. Помогали как могли.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672"/>
            <a:ext cx="3354505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4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3744416" cy="4464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А </a:t>
            </a:r>
            <a:r>
              <a:rPr lang="ru-RU" dirty="0"/>
              <a:t>потом моя прабабушка пошла в армию служить. Два года она делала все, чтобы быстрее закончилась война. А когда война кончилась ее наградили медалью «За победу над Германией.». Она очень гордится этой медалью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108" y="3429000"/>
            <a:ext cx="1427163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92696"/>
            <a:ext cx="4432747" cy="2511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5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710" y="3802896"/>
            <a:ext cx="8305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400506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13285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2311" y="548680"/>
            <a:ext cx="484976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1946 году бабуля Резеда приехала учиться в Казань и поступила в пединститут. Она хорошо училась и стала преподавать историю студентам. Она долго работала в институте, стала доцентом. Много студентов она обучила, они стали работать в школах и институте. Ее там помнят и любят и каждый праздник поздравляют. А сейчас она стала старенькая и мы с ней дома играем, бегаем , читаем книжки. Я ее очень люблю и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обязательно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поздравлю с Днем Победы. 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3155429" cy="484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7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6400" b="1" dirty="0"/>
              <a:t>ОБ УЧРЕЖДЕНИИ МЕДАЛИ "ЗА ПОБЕДУ НАД ГЕРМАНИЕЙ В ВЕЛИКОЙ ОТЕЧЕСТВЕННОЙ ВОЙНЕ 1941—1945 гг.»</a:t>
            </a:r>
          </a:p>
          <a:p>
            <a:pPr marL="0" indent="0">
              <a:buNone/>
            </a:pPr>
            <a:r>
              <a:rPr lang="ru-RU" sz="5600" dirty="0" smtClean="0"/>
              <a:t>      Указ </a:t>
            </a:r>
            <a:r>
              <a:rPr lang="ru-RU" sz="5600" dirty="0"/>
              <a:t>Президиума Верховного Совета СССР от 9 мая 1945 г. (Ведомости Верховного Совета СССР, 1945 г., № 26)    1. В ознаменование одержанной победы над Германией учредить медаль «За победу над Германией в Великой Отечественной войне 1941 - 1945гг.». </a:t>
            </a:r>
            <a:br>
              <a:rPr lang="ru-RU" sz="5600" dirty="0"/>
            </a:br>
            <a:r>
              <a:rPr lang="ru-RU" sz="5600" dirty="0"/>
              <a:t>    2. Утвердить Положение о медали «За победу над Германией в Великой Отечественной войне 1941-1945 гг.». </a:t>
            </a:r>
            <a:br>
              <a:rPr lang="ru-RU" sz="5600" dirty="0"/>
            </a:br>
            <a:r>
              <a:rPr lang="ru-RU" sz="5600" dirty="0"/>
              <a:t>    3. Утвердить описание медали «За победу над Германией в Великой Отечественной воине 1941-1945гг.».</a:t>
            </a:r>
            <a:r>
              <a:rPr lang="ru-RU" sz="5600" b="1" dirty="0"/>
              <a:t>ПОЛОЖЕНИЕ О МЕДАЛИ «ЗА ПОБЕДУ НАД ГЕРМАНИЕЙ В ВЕЛИКОЙ ОТЕЧЕСТВЕННОЙ ВОЙНЕ </a:t>
            </a:r>
            <a:r>
              <a:rPr lang="ru-RU" sz="5600" b="1" dirty="0"/>
              <a:t>1941-1945 </a:t>
            </a:r>
            <a:r>
              <a:rPr lang="ru-RU" sz="5600" b="1"/>
              <a:t>гг</a:t>
            </a:r>
            <a:r>
              <a:rPr lang="ru-RU" sz="5600" b="1" smtClean="0"/>
              <a:t>.</a:t>
            </a:r>
          </a:p>
          <a:p>
            <a:pPr marL="0" indent="0">
              <a:buNone/>
            </a:pPr>
            <a:r>
              <a:rPr lang="ru-RU" sz="5600" b="1" smtClean="0"/>
              <a:t>     </a:t>
            </a:r>
            <a:r>
              <a:rPr lang="ru-RU" sz="5600" b="1" dirty="0"/>
              <a:t>1. Медалью "За победу над Германией в Великой </a:t>
            </a:r>
            <a:r>
              <a:rPr lang="ru-RU" sz="5600" dirty="0"/>
              <a:t>Отечественной войне 1941—1945 гг." награждаются: </a:t>
            </a:r>
            <a:br>
              <a:rPr lang="ru-RU" sz="5600" dirty="0"/>
            </a:br>
            <a:r>
              <a:rPr lang="ru-RU" sz="5600" dirty="0"/>
              <a:t>    а) все военнослужащие и лица вольнонаемного штатного состава, принимавшие в рядах Красной Армии, Военно-Морского Флота и войск НКВД непосредственное участие на фронтах Отечественной войны или обеспечивавшие победу своей работой в военных округах; </a:t>
            </a:r>
            <a:br>
              <a:rPr lang="ru-RU" sz="5600" dirty="0"/>
            </a:br>
            <a:r>
              <a:rPr lang="ru-RU" sz="5600" dirty="0"/>
              <a:t>    б) все военнослужащие и лица вольнонаемного штатного состава, служившие в период Великой </a:t>
            </a:r>
            <a:r>
              <a:rPr lang="ru-RU" sz="5600" dirty="0" err="1"/>
              <a:t>Отечествошюй</a:t>
            </a:r>
            <a:r>
              <a:rPr lang="ru-RU" sz="5600" dirty="0"/>
              <a:t> войны в рядах действующей Красной Армии, Военно-Морского Флота и войск НКВД, но выбывшие из них по ранению, болезни и увечью, а также переведенные по решению государственных и партийных организаций на другую работу вне армии. </a:t>
            </a:r>
            <a:br>
              <a:rPr lang="ru-RU" sz="5600" dirty="0"/>
            </a:br>
            <a:r>
              <a:rPr lang="ru-RU" sz="5600" dirty="0"/>
              <a:t>    2. Вручение медали «За победу над Германией в Великой Отечественной войне 1941—1945 гг.» производится от имени Президиума Верховного Совета СССР на основании документов подтверждающих участие в Великой Отечественной войне, выданных командирами частей, начальниками военно-лечебных заведений и исполкомами ответствующих областных и городских Советов депутатов трудящихся. </a:t>
            </a:r>
            <a:br>
              <a:rPr lang="ru-RU" sz="5600" dirty="0"/>
            </a:br>
            <a:r>
              <a:rPr lang="ru-RU" sz="5600" dirty="0"/>
              <a:t>    Вручение производится: лицам, находящимся в войсковых частях Красной Армии, Военно-Морского Флота и войск НКВД, - командирами войсковых частей, а лицам, выбывшим из армии, флота и войск НКВД,—областными, городскими и районными военными комиссарами по месту жительства награжденных. </a:t>
            </a:r>
            <a:br>
              <a:rPr lang="ru-RU" sz="5600" dirty="0"/>
            </a:br>
            <a:r>
              <a:rPr lang="ru-RU" sz="5600" dirty="0"/>
              <a:t>    3. Медаль «За победу над Германией в Великой Отечественной войне 1941—1945 гг.» носится на левой стороне груди. При наличии орденов и других медалей названная медаль располагается после медали «За оборону Советского Заполярья».</a:t>
            </a:r>
            <a:br>
              <a:rPr lang="ru-RU" sz="5600" dirty="0"/>
            </a:br>
            <a:endParaRPr lang="ru-RU" sz="5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8641080" y="1371600"/>
            <a:ext cx="45719" cy="1131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34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5554960" cy="478532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500" dirty="0"/>
              <a:t/>
            </a:r>
            <a:br>
              <a:rPr lang="ru-RU" sz="3500" dirty="0"/>
            </a:br>
            <a:endParaRPr lang="ru-RU" sz="3500" dirty="0"/>
          </a:p>
          <a:p>
            <a:pPr marL="0" indent="0">
              <a:buNone/>
            </a:pPr>
            <a:r>
              <a:rPr lang="ru-RU" sz="3500" dirty="0" smtClean="0"/>
              <a:t> </a:t>
            </a:r>
            <a:r>
              <a:rPr lang="ru-RU" sz="3500" dirty="0"/>
              <a:t>Медаль круглая, изготовляется из латуни. На лицевой стороне медали профильное </a:t>
            </a:r>
            <a:r>
              <a:rPr lang="ru-RU" sz="3500" dirty="0" err="1"/>
              <a:t>погрудное</a:t>
            </a:r>
            <a:r>
              <a:rPr lang="ru-RU" sz="3500" dirty="0"/>
              <a:t> изображение товарища И. В. Сталина в форме Маршала Советского Союза. В верхней части медали по окружности надпись: «Наше дело правое», в нижней части </a:t>
            </a:r>
            <a:r>
              <a:rPr lang="ru-RU" sz="3500" dirty="0" err="1"/>
              <a:t>ио</a:t>
            </a:r>
            <a:r>
              <a:rPr lang="ru-RU" sz="3500" dirty="0"/>
              <a:t> окружности надпись: «Мы победили». </a:t>
            </a:r>
            <a:br>
              <a:rPr lang="ru-RU" sz="3500" dirty="0"/>
            </a:br>
            <a:r>
              <a:rPr lang="ru-RU" sz="3500" dirty="0"/>
              <a:t>    На оборотной стороне медали надписи: по окружности - «За победу над Германией», в центре "в Великой Отечественной войне 1941—1945 гг.", в нижней части - пятиконечная звездочка. </a:t>
            </a:r>
            <a:br>
              <a:rPr lang="ru-RU" sz="3500" dirty="0"/>
            </a:br>
            <a:r>
              <a:rPr lang="ru-RU" sz="3500" dirty="0"/>
              <a:t>    Изображение и надписи на медали выпуклые. </a:t>
            </a:r>
            <a:br>
              <a:rPr lang="ru-RU" sz="3500" dirty="0"/>
            </a:br>
            <a:r>
              <a:rPr lang="ru-RU" sz="3500" dirty="0"/>
              <a:t>    Размер медали 32 мм в диаметре. </a:t>
            </a:r>
            <a:br>
              <a:rPr lang="ru-RU" sz="3500" dirty="0"/>
            </a:br>
            <a:r>
              <a:rPr lang="ru-RU" sz="3500" dirty="0"/>
              <a:t>    Медаль при помощи ушка и кольца соединена с пятиугольной колодочкой, обтянутой шелковой муаровой лентой шириной 24 мм, </a:t>
            </a:r>
            <a:br>
              <a:rPr lang="ru-RU" sz="3500" dirty="0"/>
            </a:br>
            <a:r>
              <a:rPr lang="ru-RU" sz="3500" dirty="0"/>
              <a:t>    На  ленте 5 продольных равных по ширине чередующихся полосок - 3 черного и 2 оранжевого цвета. Края ленты окаймлены узенькими оранжевыми полосками.</a:t>
            </a:r>
            <a:br>
              <a:rPr lang="ru-RU" sz="3500" dirty="0"/>
            </a:br>
            <a:r>
              <a:rPr lang="ru-RU" sz="3500" dirty="0"/>
              <a:t>1. В дополнение к Положению о медали Президиум Верховного Совета СССР постановлением от 5 июля 1945 г установив, что медалью "За победу над Германией в Великой Отечественной войне 1941- 1945 гг." награждается также личный </a:t>
            </a:r>
            <a:r>
              <a:rPr lang="ru-RU" sz="3500" dirty="0" err="1"/>
              <a:t>составорганов</a:t>
            </a:r>
            <a:r>
              <a:rPr lang="ru-RU" sz="3500" dirty="0"/>
              <a:t> Народного комиссариата внутренних дел СССР и Народного комиссариата государственной безопасности СССР. </a:t>
            </a:r>
            <a:endParaRPr lang="ru-RU" sz="3500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ОПИСАНИЕ МЕДАЛИ «ЗА ПОБЕДУ НАД ГЕРМАНИЕЙ В ВЕЛИКОЙ ОТЕЧЕСТВЕННОЙ ВОЙНЕ 1941—1945 гг.»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342" y="1916832"/>
            <a:ext cx="2963653" cy="149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106" y="3717032"/>
            <a:ext cx="142875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19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</TotalTime>
  <Words>368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ОПИСАНИЕ МЕДАЛИ «ЗА ПОБЕДУ НАД ГЕРМАНИЕЙ В ВЕЛИКОЙ ОТЕЧЕСТВЕННОЙ ВОЙНЕ 1941—1945 гг.»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Юрьевна</dc:creator>
  <cp:lastModifiedBy>Ольга Юрьевна</cp:lastModifiedBy>
  <cp:revision>4</cp:revision>
  <dcterms:created xsi:type="dcterms:W3CDTF">2014-04-22T05:58:47Z</dcterms:created>
  <dcterms:modified xsi:type="dcterms:W3CDTF">2014-04-22T07:08:20Z</dcterms:modified>
</cp:coreProperties>
</file>