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65" r:id="rId3"/>
    <p:sldId id="257" r:id="rId4"/>
    <p:sldId id="260" r:id="rId5"/>
    <p:sldId id="261" r:id="rId6"/>
    <p:sldId id="277" r:id="rId7"/>
    <p:sldId id="278" r:id="rId8"/>
    <p:sldId id="279" r:id="rId9"/>
    <p:sldId id="263" r:id="rId10"/>
    <p:sldId id="264" r:id="rId11"/>
    <p:sldId id="275" r:id="rId12"/>
    <p:sldId id="273" r:id="rId13"/>
    <p:sldId id="274" r:id="rId14"/>
    <p:sldId id="276" r:id="rId15"/>
    <p:sldId id="28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72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A39D29CB-DE86-448D-AAE0-2CFEE4A93268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E2BCA-3474-497B-A739-9BFA6701D001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8817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D29CB-DE86-448D-AAE0-2CFEE4A93268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E2BCA-3474-497B-A739-9BFA6701D0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7937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D29CB-DE86-448D-AAE0-2CFEE4A93268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E2BCA-3474-497B-A739-9BFA6701D001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5850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D29CB-DE86-448D-AAE0-2CFEE4A93268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E2BCA-3474-497B-A739-9BFA6701D0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923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D29CB-DE86-448D-AAE0-2CFEE4A93268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E2BCA-3474-497B-A739-9BFA6701D001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1510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D29CB-DE86-448D-AAE0-2CFEE4A93268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E2BCA-3474-497B-A739-9BFA6701D0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067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D29CB-DE86-448D-AAE0-2CFEE4A93268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E2BCA-3474-497B-A739-9BFA6701D0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015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D29CB-DE86-448D-AAE0-2CFEE4A93268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E2BCA-3474-497B-A739-9BFA6701D0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279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D29CB-DE86-448D-AAE0-2CFEE4A93268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E2BCA-3474-497B-A739-9BFA6701D0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3287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D29CB-DE86-448D-AAE0-2CFEE4A93268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E2BCA-3474-497B-A739-9BFA6701D0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7144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D29CB-DE86-448D-AAE0-2CFEE4A93268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E2BCA-3474-497B-A739-9BFA6701D001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0388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000">
              <a:schemeClr val="accent1">
                <a:lumMod val="5000"/>
                <a:lumOff val="95000"/>
              </a:schemeClr>
            </a:gs>
            <a:gs pos="65000">
              <a:schemeClr val="accent1">
                <a:lumMod val="45000"/>
                <a:lumOff val="55000"/>
                <a:alpha val="62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A39D29CB-DE86-448D-AAE0-2CFEE4A93268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CE6E2BCA-3474-497B-A739-9BFA6701D001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8391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62896" y="746974"/>
            <a:ext cx="70962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</a:p>
          <a:p>
            <a:pPr algn="ctr"/>
            <a:r>
              <a:rPr lang="ru-RU" alt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тему:</a:t>
            </a:r>
          </a:p>
          <a:p>
            <a:pPr algn="ctr"/>
            <a:r>
              <a:rPr lang="ru-RU" alt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«Россия – Родина моя»</a:t>
            </a:r>
            <a:endParaRPr lang="ru-RU" altLang="ru-RU" sz="4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10" descr="http://music-fantasy.ru/files/pictures/karaoke-prezentaciya-moya-rossiy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393" y="2917786"/>
            <a:ext cx="6348748" cy="4043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3949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mypresentation.ru/documents/41e3fcabad9eeea6cd8685d5c66b63b8/img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6949" y="167425"/>
            <a:ext cx="8756606" cy="66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4236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fsd.kopilkaurokov.ru/uploads/user_file_5547b47caeb48/img_user_file_5547b47caeb48_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fsd.kopilkaurokov.ru/uploads/user_file_5547b47caeb48/img_user_file_5547b47caeb48_3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fsd.kopilkaurokov.ru/uploads/user_file_5547b47caeb48/img_user_file_5547b47caeb48_3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https://fsd.kopilkaurokov.ru/uploads/user_file_5547b47caeb48/img_user_file_5547b47caeb48_3.jpg"/>
          <p:cNvSpPr>
            <a:spLocks noChangeAspect="1" noChangeArrowheads="1"/>
          </p:cNvSpPr>
          <p:nvPr/>
        </p:nvSpPr>
        <p:spPr bwMode="auto">
          <a:xfrm>
            <a:off x="1836268" y="1716534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37"/>
            <a:ext cx="12192000" cy="6850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239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cont.ws/uploads/pic/2019/11/russkaya_kuhnya.pptx_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069" y="0"/>
            <a:ext cx="98840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644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ds01.infourok.ru/uploads/ex/001c/0000754b-32244dad/2/img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248" y="80773"/>
            <a:ext cx="9774038" cy="6777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5202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ds05.infourok.ru/uploads/ex/0e6d/000c2fe4-4804f0a7/img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974" y="147771"/>
            <a:ext cx="10650829" cy="6710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4957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cepia.ru/images/u/pages/383/spasibo-za-vnimanie-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cepia.ru/images/u/pages/383/spasibo-za-vnimanie-9.jpg"/>
          <p:cNvSpPr>
            <a:spLocks noChangeAspect="1" noChangeArrowheads="1"/>
          </p:cNvSpPr>
          <p:nvPr/>
        </p:nvSpPr>
        <p:spPr bwMode="auto">
          <a:xfrm>
            <a:off x="307975" y="7937"/>
            <a:ext cx="4392814" cy="4392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9256" y="0"/>
            <a:ext cx="9079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381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ds-alenushka19.ru/wp-content/uploads/2018/06/%D0%9D%D0%B0%D1%88%D0%B0-%D0%A0%D0%BE%D0%B4%D0%B8%D0%BD%D0%B0-%D0%A0%D0%BE%D1%81%D1%81%D0%B8%D1%8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256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6982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1900201/57989233-5eff-4b0c-96b9-cc15d872aab8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152" y="0"/>
            <a:ext cx="11430000" cy="824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8767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ttp://sp30region.ru/upload/iblock/a4d/a4d737c74f07ca0827739296f90dd7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1234" y="240071"/>
            <a:ext cx="6452315" cy="642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114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900igr.net/datas/obschestvoznanie/Nasha-Rodina-Rossija/0009-009-Moskva-stolitsa-Ross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220" y="0"/>
            <a:ext cx="1036749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4517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Достопримечательности Москвы - Собор Василия Блаженног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0205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139448" y="307951"/>
            <a:ext cx="45204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3600" b="1" cap="all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СОБОР                     ВАСИЛИЯ </a:t>
            </a:r>
            <a:r>
              <a:rPr lang="ru-RU" sz="3600" b="1" cap="all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БЛАЖЕННОГО</a:t>
            </a:r>
            <a:endParaRPr lang="ru-RU" sz="3600" b="1" i="0" cap="all" dirty="0">
              <a:solidFill>
                <a:srgbClr val="21212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347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Достопримечательности Москвы - Исторический музе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9425" y="0"/>
            <a:ext cx="74525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3139" y="410981"/>
            <a:ext cx="457628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3200" b="1" cap="all" dirty="0">
                <a:solidFill>
                  <a:srgbClr val="212121"/>
                </a:solidFill>
                <a:latin typeface="Open Sans" panose="020B0606030504020204" pitchFamily="34" charset="0"/>
              </a:rPr>
              <a:t>ГОСУДАРСТВЕННЫЙ ИСТОРИЧЕСКИЙ МУЗЕЙ</a:t>
            </a:r>
            <a:endParaRPr lang="ru-RU" sz="3200" b="1" i="0" cap="all" dirty="0">
              <a:solidFill>
                <a:srgbClr val="212121"/>
              </a:solidFill>
              <a:effectLst/>
              <a:latin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361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Достопримечательности Москвы - Большой теат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12" y="875763"/>
            <a:ext cx="11158636" cy="598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72744" y="141667"/>
            <a:ext cx="60788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4800" b="1" cap="all" dirty="0" smtClean="0">
                <a:solidFill>
                  <a:srgbClr val="212121"/>
                </a:solidFill>
                <a:latin typeface="Open Sans" panose="020B0606030504020204" pitchFamily="34" charset="0"/>
              </a:rPr>
              <a:t>  БОЛЬШОЙ  </a:t>
            </a:r>
            <a:r>
              <a:rPr lang="ru-RU" sz="4800" b="1" cap="all" dirty="0">
                <a:solidFill>
                  <a:srgbClr val="212121"/>
                </a:solidFill>
                <a:latin typeface="Open Sans" panose="020B0606030504020204" pitchFamily="34" charset="0"/>
              </a:rPr>
              <a:t>ТЕАТР</a:t>
            </a:r>
            <a:endParaRPr lang="ru-RU" sz="4800" b="1" i="0" cap="all" dirty="0">
              <a:solidFill>
                <a:srgbClr val="212121"/>
              </a:solidFill>
              <a:effectLst/>
              <a:latin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65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97746" y="170180"/>
            <a:ext cx="61818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Моя  </a:t>
            </a:r>
            <a:r>
              <a:rPr lang="ru-RU" altLang="ru-RU" sz="2400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Родина красива в любое время года!</a:t>
            </a:r>
            <a:endParaRPr lang="ru-RU" sz="2400" dirty="0"/>
          </a:p>
        </p:txBody>
      </p:sp>
      <p:pic>
        <p:nvPicPr>
          <p:cNvPr id="3" name="Picture 20" descr="http://shkolazhizni.ru/img/content/i131/131406_o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6042" y="993288"/>
            <a:ext cx="4533363" cy="3052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6" descr="http://joinfo.ua/images/news/2016/02/56cc051d36631_413264-1680x10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6853" y="1054966"/>
            <a:ext cx="4686300" cy="292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http://www.complectaliance.ru/wp-content/uploads/2015/09/jpeg-1421329694n8k4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72" y="4032086"/>
            <a:ext cx="4500562" cy="281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8" descr="http://mtdata.ru/u13/photoBB34/20517883830-0/big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332" y="4045580"/>
            <a:ext cx="4686300" cy="278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1609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143</TotalTime>
  <Words>29</Words>
  <Application>Microsoft Office PowerPoint</Application>
  <PresentationFormat>Широкоэкранный</PresentationFormat>
  <Paragraphs>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Calibri</vt:lpstr>
      <vt:lpstr>Open Sans</vt:lpstr>
      <vt:lpstr>Times New Roman</vt:lpstr>
      <vt:lpstr>Tw Cen MT</vt:lpstr>
      <vt:lpstr>Tw Cen MT Condensed</vt:lpstr>
      <vt:lpstr>Wingdings 3</vt:lpstr>
      <vt:lpstr>Интеграл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пк</dc:creator>
  <cp:lastModifiedBy>пк</cp:lastModifiedBy>
  <cp:revision>12</cp:revision>
  <dcterms:created xsi:type="dcterms:W3CDTF">2020-04-19T17:53:47Z</dcterms:created>
  <dcterms:modified xsi:type="dcterms:W3CDTF">2020-04-20T16:12:59Z</dcterms:modified>
</cp:coreProperties>
</file>