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4" r:id="rId12"/>
    <p:sldId id="268" r:id="rId13"/>
    <p:sldId id="269" r:id="rId14"/>
    <p:sldId id="284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  <p:sldId id="280" r:id="rId25"/>
    <p:sldId id="281" r:id="rId26"/>
    <p:sldId id="276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FCA54-CB96-4612-9D16-0180652F1F09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CA628-02E7-4D9D-A27E-B08012E47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88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CA628-02E7-4D9D-A27E-B08012E47A6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332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171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08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6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04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21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31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6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88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4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3818-2AF8-49F9-A2E7-3DDE8B3FCA60}" type="datetimeFigureOut">
              <a:rPr lang="ru-RU" smtClean="0"/>
              <a:t>03.04.2013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98B2D-5221-4DB2-BC39-35ECB7AF67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75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Admin L4\Desktop\вп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20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944215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ПИДИКУЛЕЗ</a:t>
            </a:r>
            <a:endParaRPr lang="ru-RU" sz="9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Антонио Вивальди - Брызги шампанского  (audiopoisk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0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803" y="260648"/>
            <a:ext cx="8229600" cy="324036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Очень примечательный факт, что причиной педикулеза может оказаться обычная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парикмахерская и даже такие места как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баня, бассейн, поезд,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больница.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338" name="Picture 2" descr="C:\Users\Admin L4\Desktop\5fhGKVv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62535"/>
            <a:ext cx="2866059" cy="191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dmin L4\Desktop\banya-po-chorn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568" y="4500408"/>
            <a:ext cx="2093218" cy="233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Admin L4\Desktop\3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2020"/>
            <a:ext cx="2716528" cy="180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Admin L4\Desktop\0_823cb_eaef4788_X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2717097" cy="203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:\Users\Admin L4\Desktop\1257401608_1257355884_jqfwwi3ocdxhzi8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95"/>
          <a:stretch/>
        </p:blipFill>
        <p:spPr bwMode="auto">
          <a:xfrm>
            <a:off x="3491880" y="2780089"/>
            <a:ext cx="2417254" cy="206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6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выявить педикулез?</a:t>
            </a:r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Чаще всего педикулез проявляются зудом головы, особенно на затылке и за ушами. Именно там наиболее часто поселяются паразиты. «Толстокожие» люди могут не чувствовать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укусов.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Admin L4\Desktop\pedikul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333"/>
            <a:ext cx="3821410" cy="305712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6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692696"/>
            <a:ext cx="5616624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При осмотре самих вшей сложно заметить из-за их большой подвижности, однако можно увидеть места укусов и расчесов. На месте укуса появляется серо-голубое пятнышко, которое сильно чешется. Зуд присутствует и в ночное время. </a:t>
            </a:r>
          </a:p>
        </p:txBody>
      </p:sp>
      <p:pic>
        <p:nvPicPr>
          <p:cNvPr id="9218" name="Picture 2" descr="C:\Users\Admin L4\Desktop\пидикулез\1_11812_177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80" y="332656"/>
            <a:ext cx="3549805" cy="381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0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32655"/>
            <a:ext cx="8229600" cy="3672409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Часто места укусов прикрыты корочками, перхотью. </a:t>
            </a:r>
          </a:p>
        </p:txBody>
      </p:sp>
      <p:pic>
        <p:nvPicPr>
          <p:cNvPr id="10242" name="Picture 2" descr="C:\Users\Admin L4\Desktop\пидикулез\a_2190_9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63" y="2852937"/>
            <a:ext cx="413282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 L4\Desktop\пидикулез\1731_17806669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818846" cy="354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43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dmin L4\Desktop\vshi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8"/>
            <a:ext cx="9144000" cy="612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Кроме того, у корней волос, разобранных на пробор, на ярком свету можно увидеть яйца вшей, приклеенные к волосам ближе к коже головы. Они практически не удаляются расческой. Если своевременно не принять меры, то из гнид за 1,5 недели вылупливаются новые вши.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избавиться от вшей?</a:t>
            </a:r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 настоящее время аптечный арсенал средств для лечения педикулеза насчитывает более десятка эффективных препаратов в виде </a:t>
            </a:r>
            <a:r>
              <a:rPr lang="ru-RU" b="1" dirty="0">
                <a:solidFill>
                  <a:srgbClr val="FF0000"/>
                </a:solidFill>
              </a:rPr>
              <a:t>шампуней, лосьонов, аэрозолей и гелей.</a:t>
            </a:r>
          </a:p>
        </p:txBody>
      </p:sp>
      <p:pic>
        <p:nvPicPr>
          <p:cNvPr id="11266" name="Picture 2" descr="C:\Users\Admin L4\Desktop\пидикулез\Pedikulyon_3_06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33056"/>
            <a:ext cx="3112939" cy="260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 L4\Desktop\пидикулез\чемеричная-вода-от-алкоголизм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78731"/>
            <a:ext cx="1872208" cy="237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Хигия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», средство против педикулеза в виде шампуня. Имеет в комплекте частый гребешок для удаления с волос мертвых насекомых. Эффективно уничтожает взрослых вшей и гниды. Не рекомендуется для детей младше 2,5 лет.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Делацет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», травяная настойка на спирту с уксусом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Педилин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»,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противопедикулезная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эмульсия и гель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Ниттифор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»,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противопедикулезный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раствор и крем.</a:t>
            </a:r>
          </a:p>
          <a:p>
            <a:pPr lvl="0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«Пара-плюс»,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противопедикулезный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спрей, пригодный также для дезинфекции вещей и предметов личной гигиены больного.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8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5554" y="476672"/>
            <a:ext cx="5088446" cy="504056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После применения любого из средств согласно инструкции, голову необходимо вымыть и тщательно вычесать густым гребешком для удаления мертвых вшей и гнид. Лучше делать это над листом белой бумаги, наклонив голову впере</a:t>
            </a:r>
            <a:r>
              <a:rPr lang="ru-RU" dirty="0"/>
              <a:t>д.</a:t>
            </a:r>
          </a:p>
        </p:txBody>
      </p:sp>
      <p:pic>
        <p:nvPicPr>
          <p:cNvPr id="12290" name="Picture 2" descr="C:\Users\Admin L4\Desktop\пидикулез\вш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312368" cy="352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 L4\Desktop\02_21_2008_LIC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6" y="4005064"/>
            <a:ext cx="2829694" cy="227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Педикулез считается побежденным, если на протяжении трех дней после обработки на листе бумаги не будут обнаруживаться вычесанные паразиты. Гниды чаще приходится выбирать вручную, т.к. даже будучи нежизнеспособными, они остаются прикрепленными к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волосу.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314" name="Picture 2" descr="C:\Users\Admin L4\Desktop\пидикулез\pedikul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12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Дезинфекция.</a:t>
            </a: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Вывести вшей только с волосяной части головы недостаточно. Обязательно необходимо произвести дезинфекцию во всех помещениях, в которых находился зараженный педикулезом человек. Расчески, банты, заколки и т.д., шапки, капюшоны и воротники всех членов семьи, состоявших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контакте.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3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Педикулез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это паразитарное заболевание кожи, вызываемое вшами.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922" y="2060848"/>
            <a:ext cx="4685878" cy="4065315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Возбудитель педикулеза - головные вши, маленькие насекомые-паразиты, живущие и сосущие кровь только на голове человека, в основном на висках, затылке, темени. </a:t>
            </a:r>
          </a:p>
        </p:txBody>
      </p:sp>
      <p:pic>
        <p:nvPicPr>
          <p:cNvPr id="1026" name="Picture 2" descr="C:\Users\Admin L4\Desktop\пидикулез\Kak_izbavitsya_ot_vshe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3990296" cy="297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5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Постельное белье, полотенца необходимо прокипятить или постирать на высоких температурах и прогладить горячим утюгом. Мягкие игрушки, пледы также обработать одним из дезинфицирующих спреев и подержать в полиэтилене до 1 часа. Мягкую мебель тщательно пропылесосить, также пропылесосить и ковровые покрытия.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8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Профилактика педикулёза</a:t>
            </a:r>
            <a: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Педикулёз </a:t>
            </a:r>
            <a:r>
              <a:rPr lang="ru-RU" dirty="0"/>
              <a:t>– очень неприятная </a:t>
            </a:r>
            <a:r>
              <a:rPr lang="ru-RU" b="1" dirty="0">
                <a:solidFill>
                  <a:srgbClr val="FF0000"/>
                </a:solidFill>
              </a:rPr>
              <a:t>болезнь</a:t>
            </a:r>
            <a:r>
              <a:rPr lang="ru-RU" dirty="0"/>
              <a:t>. Никого не обрадовала бы такая ситуация, когда ты беседуешь с человеком и ловишь на себе удивлённый и пристальный взгляд на волосы, по которым прогуливаются вши. </a:t>
            </a:r>
            <a:r>
              <a:rPr lang="ru-RU" b="1" i="1" dirty="0" smtClean="0">
                <a:solidFill>
                  <a:srgbClr val="FF0000"/>
                </a:solidFill>
              </a:rPr>
              <a:t>По этой причине необходимо соблюдать меры предосторожности.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Самое главное в профилактике педикулеза – это соблюдение </a:t>
            </a:r>
            <a:r>
              <a:rPr lang="ru-RU" b="1" dirty="0">
                <a:solidFill>
                  <a:srgbClr val="FF0000"/>
                </a:solidFill>
              </a:rPr>
              <a:t>личной гигиены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постельное и нательное бельё должно быть чистым, так как вши </a:t>
            </a:r>
            <a:r>
              <a:rPr lang="ru-RU" b="1" dirty="0">
                <a:solidFill>
                  <a:srgbClr val="FF0000"/>
                </a:solidFill>
              </a:rPr>
              <a:t>не любят чистоту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Не давайте никому свою расчёску.</a:t>
            </a:r>
          </a:p>
          <a:p>
            <a:endParaRPr lang="ru-RU" dirty="0"/>
          </a:p>
        </p:txBody>
      </p:sp>
      <p:pic>
        <p:nvPicPr>
          <p:cNvPr id="17410" name="Picture 2" descr="C:\Users\Admin L4\Desktop\пидикулез\head-lic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68960"/>
            <a:ext cx="4032448" cy="309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6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Оказывается, что паразитам очень не по вкусу </a:t>
            </a:r>
            <a:r>
              <a:rPr lang="ru-RU" b="1" dirty="0">
                <a:solidFill>
                  <a:srgbClr val="FF0000"/>
                </a:solidFill>
              </a:rPr>
              <a:t>запах лаванды и чайного дерева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 Так что если нанести эту жидкость в область затылка и за уши, это поможет не заразиться вшами. </a:t>
            </a:r>
          </a:p>
        </p:txBody>
      </p:sp>
      <p:pic>
        <p:nvPicPr>
          <p:cNvPr id="18435" name="Picture 3" descr="C:\Users\Admin L4\Desktop\06_2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684662"/>
            <a:ext cx="3173338" cy="317333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Admin L4\Desktop\lavender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19263"/>
            <a:ext cx="1952625" cy="292893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46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Если же всё-таки вы переболели педикулёзом, то необходимо продезинфицировать полотенца, головные уборы, постельное бельё, одежду, мягкие игрушки, после чего в течении двух недель не пользоваться ими. </a:t>
            </a:r>
          </a:p>
        </p:txBody>
      </p:sp>
    </p:spTree>
    <p:extLst>
      <p:ext uri="{BB962C8B-B14F-4D97-AF65-F5344CB8AC3E}">
        <p14:creationId xmlns:p14="http://schemas.microsoft.com/office/powerpoint/2010/main" val="21685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Без человека вошь будет жить </a:t>
            </a:r>
            <a:r>
              <a:rPr lang="ru-RU" b="1" dirty="0">
                <a:solidFill>
                  <a:srgbClr val="FF0000"/>
                </a:solidFill>
              </a:rPr>
              <a:t>ещё неделю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если же там были яйца, то вши выйдут через неделю, поэтому двух недель достаточно, чтобы быть уверенным, что вши погибли, так как без питания кровью человека паразиты жить не могут.</a:t>
            </a:r>
          </a:p>
        </p:txBody>
      </p:sp>
    </p:spTree>
    <p:extLst>
      <p:ext uri="{BB962C8B-B14F-4D97-AF65-F5344CB8AC3E}">
        <p14:creationId xmlns:p14="http://schemas.microsoft.com/office/powerpoint/2010/main" val="24890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600200"/>
            <a:ext cx="5112568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Как минимум раз в неделю тщательно и при хорошем освещении прочесывайте и осматривайте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голову.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Девочкам с длинными волосами желательно заплетать косы или собирать волосы под сеточку на затылке</a:t>
            </a:r>
            <a:r>
              <a:rPr lang="ru-RU" dirty="0"/>
              <a:t>.</a:t>
            </a:r>
          </a:p>
        </p:txBody>
      </p:sp>
      <p:pic>
        <p:nvPicPr>
          <p:cNvPr id="16386" name="Picture 2" descr="C:\Users\Admin L4\Desktop\1332152787_pedikul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2019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61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</a:rPr>
              <a:t>ЧИСТОТА  ЗАЛОГ    ЗДОРОВЬЯ.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75252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Продолжительность жизни взрослой особи 27-38 суток. Каждая половозрелая вошь откладывается в сутки по 4 яйца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dirty="0"/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Вне тела человека головная вошь живет 24 часа, т.е. паразиту постоянно требуется подпитка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кровь.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Admin L4\Desktop\пидикулез\как-выглядит-гнида-вш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59" y="404664"/>
            <a:ext cx="4135595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5621" y="1052736"/>
            <a:ext cx="5046859" cy="5073427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Однако есть данные, что иногда вши могут сохранять жизнеспособность </a:t>
            </a:r>
            <a:r>
              <a:rPr lang="ru-RU" b="1" dirty="0">
                <a:solidFill>
                  <a:srgbClr val="FF0000"/>
                </a:solidFill>
              </a:rPr>
              <a:t>до 48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 более часов вне головы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человека.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482" name="Picture 2" descr="C:\Users\Admin L4\Desktop\prichiny_pedikule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1" y="404664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4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692696"/>
            <a:ext cx="5220072" cy="5433467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Вши в течение своей жизни, находясь на теле человека и питаясь его кровью, в своем развитии проходят три стадии: яйцо (то есть гнида), личинка и половозрелая вошь. </a:t>
            </a:r>
          </a:p>
        </p:txBody>
      </p:sp>
      <p:pic>
        <p:nvPicPr>
          <p:cNvPr id="3074" name="Picture 2" descr="C:\Users\Admin L4\Desktop\пидикулез\cik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42" y="908720"/>
            <a:ext cx="4158173" cy="390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9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-30117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Яйцо имеет </a:t>
            </a:r>
            <a:r>
              <a:rPr lang="ru-RU" i="1" dirty="0" smtClean="0">
                <a:solidFill>
                  <a:srgbClr val="FF0000"/>
                </a:solidFill>
              </a:rPr>
              <a:t>каплевидную уплощенную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форму длиной </a:t>
            </a:r>
            <a:r>
              <a:rPr lang="ru-RU" b="1" dirty="0" smtClean="0">
                <a:solidFill>
                  <a:srgbClr val="FF0000"/>
                </a:solidFill>
              </a:rPr>
              <a:t>до 1 мм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желтовато-белого цвета, крепко приклеенное к волосам за счет клейкого вещества, которое выделяет самка. </a:t>
            </a:r>
            <a:r>
              <a:rPr lang="ru-RU" dirty="0" smtClean="0">
                <a:solidFill>
                  <a:srgbClr val="FF0000"/>
                </a:solidFill>
              </a:rPr>
              <a:t>Живые гниды снимаются с волос с большим трудом.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Admin L4\Desktop\пидикулез\pediculos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852936"/>
            <a:ext cx="3802321" cy="36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0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8686800" cy="5865515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Зрелая вошь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имеет уплощенную вытянутую форму, размеры </a:t>
            </a:r>
            <a:r>
              <a:rPr lang="ru-RU" b="1" dirty="0">
                <a:solidFill>
                  <a:srgbClr val="FF0000"/>
                </a:solidFill>
              </a:rPr>
              <a:t>1-5 мм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три пары ножек, достаточно быстро передвигается по волосам, преодолевая </a:t>
            </a:r>
            <a:r>
              <a:rPr lang="ru-RU" sz="3600" b="1" dirty="0">
                <a:solidFill>
                  <a:srgbClr val="FF0000"/>
                </a:solidFill>
              </a:rPr>
              <a:t>до 20 см за минуту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 </a:t>
            </a:r>
          </a:p>
          <a:p>
            <a:endParaRPr lang="ru-RU" dirty="0"/>
          </a:p>
        </p:txBody>
      </p:sp>
      <p:pic>
        <p:nvPicPr>
          <p:cNvPr id="5122" name="Picture 2" descr="C:\Users\Admin L4\Desktop\пидикулез\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17" y="2992984"/>
            <a:ext cx="3384377" cy="310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 L4\Desktop\пидикулез\3_6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80928"/>
            <a:ext cx="2834560" cy="395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8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0160"/>
          </a:xfrm>
        </p:spPr>
        <p:txBody>
          <a:bodyPr>
            <a:no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Причины педикулёза</a:t>
            </a: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5328592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Важно знать, что эти насекомые не летают и не прыгают, а передвигаются с помощью бега. Это говорит о том, что заразиться можно при личном контакте с больным. Вши, живущие в голове, перебираются от человека к человеку по волосам, особенно по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длинным.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724275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26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4752" y="476672"/>
            <a:ext cx="4689736" cy="5649491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 основном в группе риска находятся дети, так как они наиболее активны, постоянно контактируют друг с другом во время игр, в школе, дома, в детских лагерях, садах, меняются предметами личной гигиены – расческами, полотенцами. Детей сложно убедить, что нельзя меняться шапками.</a:t>
            </a:r>
          </a:p>
          <a:p>
            <a:endParaRPr lang="ru-RU" dirty="0"/>
          </a:p>
        </p:txBody>
      </p:sp>
      <p:pic>
        <p:nvPicPr>
          <p:cNvPr id="8194" name="Picture 2" descr="C:\Users\Admin L4\Desktop\пидикулез\pedikulez-u-det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392219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7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938</Words>
  <Application>Microsoft Office PowerPoint</Application>
  <PresentationFormat>Экран (4:3)</PresentationFormat>
  <Paragraphs>42</Paragraphs>
  <Slides>27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ПИДИКУЛЕЗ</vt:lpstr>
      <vt:lpstr>Педикулез - это паразитарное заболевание кожи, вызываемое вшами.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Причины педикулёза </vt:lpstr>
      <vt:lpstr>Презентация PowerPoint</vt:lpstr>
      <vt:lpstr>Презентация PowerPoint</vt:lpstr>
      <vt:lpstr>Как выявить педикулез? </vt:lpstr>
      <vt:lpstr>Презентация PowerPoint</vt:lpstr>
      <vt:lpstr>Презентация PowerPoint</vt:lpstr>
      <vt:lpstr>Презентация PowerPoint</vt:lpstr>
      <vt:lpstr>Как избавиться от вшей? </vt:lpstr>
      <vt:lpstr>Презентация PowerPoint</vt:lpstr>
      <vt:lpstr>Презентация PowerPoint</vt:lpstr>
      <vt:lpstr>Презентация PowerPoint</vt:lpstr>
      <vt:lpstr>Дезинфекция. </vt:lpstr>
      <vt:lpstr>Презентация PowerPoint</vt:lpstr>
      <vt:lpstr>Профилактика педикулёза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ПИДИКУЛЕЗ</dc:title>
  <dc:creator>Admin L4</dc:creator>
  <cp:lastModifiedBy>Admin L4</cp:lastModifiedBy>
  <cp:revision>19</cp:revision>
  <dcterms:created xsi:type="dcterms:W3CDTF">2013-04-02T05:55:54Z</dcterms:created>
  <dcterms:modified xsi:type="dcterms:W3CDTF">2013-04-03T06:23:44Z</dcterms:modified>
</cp:coreProperties>
</file>