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1" autoAdjust="0"/>
    <p:restoredTop sz="94660"/>
  </p:normalViewPr>
  <p:slideViewPr>
    <p:cSldViewPr>
      <p:cViewPr>
        <p:scale>
          <a:sx n="75" d="100"/>
          <a:sy n="75" d="100"/>
        </p:scale>
        <p:origin x="-123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917" y="2132856"/>
            <a:ext cx="5585403" cy="41890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55576" y="116632"/>
            <a:ext cx="802206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ЖИВОТНЫЕ ВЕСНОЙ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510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52637"/>
            <a:ext cx="8184908" cy="6138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5643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646"/>
            <a:ext cx="8312472" cy="6234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856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Взрослые животные заботятся о своем потомстве: кормят, защищают от врагов.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556792"/>
            <a:ext cx="4923234" cy="41044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2840328"/>
            <a:ext cx="3435103" cy="400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4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Маленькие медвежата появляются еще зимой в трескучий мороз. Они маленькие, с рукавичку, и мать их еще кормит в берлоге молоком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37" y="1988840"/>
            <a:ext cx="6643007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4000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24" y="226184"/>
            <a:ext cx="8702648" cy="61551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3990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А у волчицы в логове </a:t>
            </a:r>
            <a:r>
              <a:rPr lang="ru-RU" sz="2400" dirty="0"/>
              <a:t>п</a:t>
            </a:r>
            <a:r>
              <a:rPr lang="ru-RU" sz="2400" dirty="0" smtClean="0"/>
              <a:t>оявляются 2 – 3 </a:t>
            </a:r>
            <a:r>
              <a:rPr lang="ru-RU" sz="2400" dirty="0" err="1" smtClean="0"/>
              <a:t>волченка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00808"/>
            <a:ext cx="6432376" cy="4392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4903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188641"/>
            <a:ext cx="7117180" cy="2952327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Весной происходит много изменений в жизни животных. Просыпаются звери, которые всю зиму спали. Они выходят из своих убежищ сильно похудевшими и начинают разыскивать корм.</a:t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</a:rPr>
              <a:t>Ребята, назовите животных, которые просыпаются весной?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8080902" y="4653136"/>
            <a:ext cx="45719" cy="14401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7" y="3068960"/>
            <a:ext cx="5976665" cy="3721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69840"/>
            <a:ext cx="3219079" cy="400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0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2825284"/>
          </a:xfrm>
        </p:spPr>
        <p:txBody>
          <a:bodyPr/>
          <a:lstStyle/>
          <a:p>
            <a:r>
              <a:rPr lang="ru-RU" sz="2400" dirty="0" smtClean="0"/>
              <a:t>Звери греются на солнце и приводят себя в порядок. Они стараются исследовать всю территорию вокруг себя на предмет пищи и на предмет опасности.</a:t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</a:rPr>
              <a:t>Ребята,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давайте посмотрим,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какие животные,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как ведут себя весной?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348880"/>
            <a:ext cx="496855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1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1729"/>
            <a:ext cx="7920880" cy="55895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6310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Еж просыпается, и начинает искать насекомых.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64804"/>
            <a:ext cx="7839968" cy="48999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3257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Медведь просыпаясь, питается в основном растениями и насекомыми, но иногда охотится на крупных животных, например лося или оленя.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95" y="2057400"/>
            <a:ext cx="7536837" cy="46119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0563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0960" cy="6480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9172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Весной звери линяют. Свою теплую шубку они меняют на легкую летнюю.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581274"/>
            <a:ext cx="4655155" cy="36833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36912"/>
            <a:ext cx="4792571" cy="37444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9396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568952" cy="64267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1889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261</TotalTime>
  <Words>117</Words>
  <Application>Microsoft Office PowerPoint</Application>
  <PresentationFormat>Экран (4:3)</PresentationFormat>
  <Paragraphs>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Spring</vt:lpstr>
      <vt:lpstr>Презентация PowerPoint</vt:lpstr>
      <vt:lpstr> Весной происходит много изменений в жизни животных. Просыпаются звери, которые всю зиму спали. Они выходят из своих убежищ сильно похудевшими и начинают разыскивать корм. Ребята, назовите животных, которые просыпаются весной?</vt:lpstr>
      <vt:lpstr>Звери греются на солнце и приводят себя в порядок. Они стараются исследовать всю территорию вокруг себя на предмет пищи и на предмет опасности. Ребята, давайте посмотрим,  какие животные,  как ведут себя весной?</vt:lpstr>
      <vt:lpstr>Презентация PowerPoint</vt:lpstr>
      <vt:lpstr>Еж просыпается, и начинает искать насекомых.</vt:lpstr>
      <vt:lpstr>Медведь просыпаясь, питается в основном растениями и насекомыми, но иногда охотится на крупных животных, например лося или оленя.</vt:lpstr>
      <vt:lpstr>Презентация PowerPoint</vt:lpstr>
      <vt:lpstr>Весной звери линяют. Свою теплую шубку они меняют на легкую летнюю. </vt:lpstr>
      <vt:lpstr>Презентация PowerPoint</vt:lpstr>
      <vt:lpstr>Презентация PowerPoint</vt:lpstr>
      <vt:lpstr>Презентация PowerPoint</vt:lpstr>
      <vt:lpstr>Взрослые животные заботятся о своем потомстве: кормят, защищают от врагов.</vt:lpstr>
      <vt:lpstr>Маленькие медвежата появляются еще зимой в трескучий мороз. Они маленькие, с рукавичку, и мать их еще кормит в берлоге молоком</vt:lpstr>
      <vt:lpstr>Презентация PowerPoint</vt:lpstr>
      <vt:lpstr>А у волчицы в логове появляются 2 – 3 волченка.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S4mat</cp:lastModifiedBy>
  <cp:revision>18</cp:revision>
  <dcterms:created xsi:type="dcterms:W3CDTF">2016-03-13T06:12:21Z</dcterms:created>
  <dcterms:modified xsi:type="dcterms:W3CDTF">2020-04-09T10:59:34Z</dcterms:modified>
</cp:coreProperties>
</file>