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9" r:id="rId2"/>
    <p:sldId id="271" r:id="rId3"/>
    <p:sldId id="272" r:id="rId4"/>
    <p:sldId id="256" r:id="rId5"/>
    <p:sldId id="257" r:id="rId6"/>
    <p:sldId id="258" r:id="rId7"/>
    <p:sldId id="259" r:id="rId8"/>
    <p:sldId id="260" r:id="rId9"/>
    <p:sldId id="261" r:id="rId10"/>
    <p:sldId id="273" r:id="rId11"/>
    <p:sldId id="262" r:id="rId12"/>
    <p:sldId id="264" r:id="rId13"/>
    <p:sldId id="274" r:id="rId14"/>
    <p:sldId id="263" r:id="rId15"/>
    <p:sldId id="267" r:id="rId16"/>
    <p:sldId id="268" r:id="rId17"/>
    <p:sldId id="270" r:id="rId18"/>
    <p:sldId id="265" r:id="rId19"/>
  </p:sldIdLst>
  <p:sldSz cx="9144000" cy="6858000" type="screen4x3"/>
  <p:notesSz cx="6858000" cy="9144000"/>
  <p:defaultTextStyle>
    <a:defPPr>
      <a:defRPr lang="ru-RU"/>
    </a:defPPr>
    <a:lvl1pPr marL="0" algn="l" defTabSz="914226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57113" algn="l" defTabSz="914226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914226" algn="l" defTabSz="914226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371341" algn="l" defTabSz="914226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828453" algn="l" defTabSz="914226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285566" algn="l" defTabSz="914226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742679" algn="l" defTabSz="914226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199794" algn="l" defTabSz="914226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656907" algn="l" defTabSz="914226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32" y="9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4ED71F-B943-4452-916D-7819A019440B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A466E3-0F2D-4B6F-A858-6E878DB44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631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3" algn="l" defTabSz="9142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26" algn="l" defTabSz="9142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41" algn="l" defTabSz="9142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53" algn="l" defTabSz="9142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66" algn="l" defTabSz="9142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79" algn="l" defTabSz="9142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94" algn="l" defTabSz="9142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07" algn="l" defTabSz="9142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466E3-0F2D-4B6F-A858-6E878DB4441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438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33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96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7"/>
            <a:ext cx="2057400" cy="585152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7"/>
            <a:ext cx="6019800" cy="585152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421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23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9"/>
            <a:ext cx="7772400" cy="1500188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5711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142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5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67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7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0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805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5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5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518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6"/>
            <a:ext cx="4040188" cy="639765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113" indent="0">
              <a:buNone/>
              <a:defRPr sz="1900" b="1"/>
            </a:lvl2pPr>
            <a:lvl3pPr marL="914226" indent="0">
              <a:buNone/>
              <a:defRPr sz="1700" b="1"/>
            </a:lvl3pPr>
            <a:lvl4pPr marL="1371341" indent="0">
              <a:buNone/>
              <a:defRPr sz="1600" b="1"/>
            </a:lvl4pPr>
            <a:lvl5pPr marL="1828453" indent="0">
              <a:buNone/>
              <a:defRPr sz="1600" b="1"/>
            </a:lvl5pPr>
            <a:lvl6pPr marL="2285566" indent="0">
              <a:buNone/>
              <a:defRPr sz="1600" b="1"/>
            </a:lvl6pPr>
            <a:lvl7pPr marL="2742679" indent="0">
              <a:buNone/>
              <a:defRPr sz="1600" b="1"/>
            </a:lvl7pPr>
            <a:lvl8pPr marL="3199794" indent="0">
              <a:buNone/>
              <a:defRPr sz="1600" b="1"/>
            </a:lvl8pPr>
            <a:lvl9pPr marL="365690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1" y="2174880"/>
            <a:ext cx="4040188" cy="3951285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535116"/>
            <a:ext cx="4041775" cy="639765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113" indent="0">
              <a:buNone/>
              <a:defRPr sz="1900" b="1"/>
            </a:lvl2pPr>
            <a:lvl3pPr marL="914226" indent="0">
              <a:buNone/>
              <a:defRPr sz="1700" b="1"/>
            </a:lvl3pPr>
            <a:lvl4pPr marL="1371341" indent="0">
              <a:buNone/>
              <a:defRPr sz="1600" b="1"/>
            </a:lvl4pPr>
            <a:lvl5pPr marL="1828453" indent="0">
              <a:buNone/>
              <a:defRPr sz="1600" b="1"/>
            </a:lvl5pPr>
            <a:lvl6pPr marL="2285566" indent="0">
              <a:buNone/>
              <a:defRPr sz="1600" b="1"/>
            </a:lvl6pPr>
            <a:lvl7pPr marL="2742679" indent="0">
              <a:buNone/>
              <a:defRPr sz="1600" b="1"/>
            </a:lvl7pPr>
            <a:lvl8pPr marL="3199794" indent="0">
              <a:buNone/>
              <a:defRPr sz="1600" b="1"/>
            </a:lvl8pPr>
            <a:lvl9pPr marL="365690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2174880"/>
            <a:ext cx="4041775" cy="3951285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713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455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781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73053"/>
            <a:ext cx="3008313" cy="1162051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3" y="273057"/>
            <a:ext cx="5111751" cy="5853113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435107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13" indent="0">
              <a:buNone/>
              <a:defRPr sz="1200"/>
            </a:lvl2pPr>
            <a:lvl3pPr marL="914226" indent="0">
              <a:buNone/>
              <a:defRPr sz="1000"/>
            </a:lvl3pPr>
            <a:lvl4pPr marL="1371341" indent="0">
              <a:buNone/>
              <a:defRPr sz="1000"/>
            </a:lvl4pPr>
            <a:lvl5pPr marL="1828453" indent="0">
              <a:buNone/>
              <a:defRPr sz="1000"/>
            </a:lvl5pPr>
            <a:lvl6pPr marL="2285566" indent="0">
              <a:buNone/>
              <a:defRPr sz="1000"/>
            </a:lvl6pPr>
            <a:lvl7pPr marL="2742679" indent="0">
              <a:buNone/>
              <a:defRPr sz="1000"/>
            </a:lvl7pPr>
            <a:lvl8pPr marL="3199794" indent="0">
              <a:buNone/>
              <a:defRPr sz="1000"/>
            </a:lvl8pPr>
            <a:lvl9pPr marL="3656907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301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9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3"/>
            <a:ext cx="5486400" cy="4114800"/>
          </a:xfrm>
        </p:spPr>
        <p:txBody>
          <a:bodyPr/>
          <a:lstStyle>
            <a:lvl1pPr marL="0" indent="0">
              <a:buNone/>
              <a:defRPr sz="3100"/>
            </a:lvl1pPr>
            <a:lvl2pPr marL="457113" indent="0">
              <a:buNone/>
              <a:defRPr sz="2700"/>
            </a:lvl2pPr>
            <a:lvl3pPr marL="914226" indent="0">
              <a:buNone/>
              <a:defRPr sz="2300"/>
            </a:lvl3pPr>
            <a:lvl4pPr marL="1371341" indent="0">
              <a:buNone/>
              <a:defRPr sz="1900"/>
            </a:lvl4pPr>
            <a:lvl5pPr marL="1828453" indent="0">
              <a:buNone/>
              <a:defRPr sz="1900"/>
            </a:lvl5pPr>
            <a:lvl6pPr marL="2285566" indent="0">
              <a:buNone/>
              <a:defRPr sz="1900"/>
            </a:lvl6pPr>
            <a:lvl7pPr marL="2742679" indent="0">
              <a:buNone/>
              <a:defRPr sz="1900"/>
            </a:lvl7pPr>
            <a:lvl8pPr marL="3199794" indent="0">
              <a:buNone/>
              <a:defRPr sz="1900"/>
            </a:lvl8pPr>
            <a:lvl9pPr marL="3656907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13" indent="0">
              <a:buNone/>
              <a:defRPr sz="1200"/>
            </a:lvl2pPr>
            <a:lvl3pPr marL="914226" indent="0">
              <a:buNone/>
              <a:defRPr sz="1000"/>
            </a:lvl3pPr>
            <a:lvl4pPr marL="1371341" indent="0">
              <a:buNone/>
              <a:defRPr sz="1000"/>
            </a:lvl4pPr>
            <a:lvl5pPr marL="1828453" indent="0">
              <a:buNone/>
              <a:defRPr sz="1000"/>
            </a:lvl5pPr>
            <a:lvl6pPr marL="2285566" indent="0">
              <a:buNone/>
              <a:defRPr sz="1000"/>
            </a:lvl6pPr>
            <a:lvl7pPr marL="2742679" indent="0">
              <a:buNone/>
              <a:defRPr sz="1000"/>
            </a:lvl7pPr>
            <a:lvl8pPr marL="3199794" indent="0">
              <a:buNone/>
              <a:defRPr sz="1000"/>
            </a:lvl8pPr>
            <a:lvl9pPr marL="3656907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271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5"/>
            <a:ext cx="8229600" cy="1143000"/>
          </a:xfrm>
          <a:prstGeom prst="rect">
            <a:avLst/>
          </a:prstGeom>
        </p:spPr>
        <p:txBody>
          <a:bodyPr vert="horz" lIns="91422" tIns="45711" rIns="91422" bIns="4571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5"/>
          </a:xfrm>
          <a:prstGeom prst="rect">
            <a:avLst/>
          </a:prstGeom>
        </p:spPr>
        <p:txBody>
          <a:bodyPr vert="horz" lIns="91422" tIns="45711" rIns="91422" bIns="4571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60"/>
            <a:ext cx="2133600" cy="365123"/>
          </a:xfrm>
          <a:prstGeom prst="rect">
            <a:avLst/>
          </a:prstGeom>
        </p:spPr>
        <p:txBody>
          <a:bodyPr vert="horz" lIns="91422" tIns="45711" rIns="91422" bIns="4571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27973-381A-4EB1-96F6-9F4848C69C5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60"/>
            <a:ext cx="2895600" cy="365123"/>
          </a:xfrm>
          <a:prstGeom prst="rect">
            <a:avLst/>
          </a:prstGeom>
        </p:spPr>
        <p:txBody>
          <a:bodyPr vert="horz" lIns="91422" tIns="45711" rIns="91422" bIns="4571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60"/>
            <a:ext cx="2133600" cy="365123"/>
          </a:xfrm>
          <a:prstGeom prst="rect">
            <a:avLst/>
          </a:prstGeom>
        </p:spPr>
        <p:txBody>
          <a:bodyPr vert="horz" lIns="91422" tIns="45711" rIns="91422" bIns="4571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247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226" rtl="0" eaLnBrk="1" latinLnBrk="0" hangingPunct="1"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35" indent="-342835" algn="l" defTabSz="914226" rtl="0" eaLnBrk="1" latinLnBrk="0" hangingPunct="1">
        <a:spcBef>
          <a:spcPct val="20000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09" indent="-285697" algn="l" defTabSz="914226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84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97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10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23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38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51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63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2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3" algn="l" defTabSz="91422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26" algn="l" defTabSz="91422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41" algn="l" defTabSz="91422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53" algn="l" defTabSz="91422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66" algn="l" defTabSz="91422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79" algn="l" defTabSz="91422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94" algn="l" defTabSz="91422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07" algn="l" defTabSz="91422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3" y="4"/>
            <a:ext cx="10831156" cy="6930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545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171394"/>
            <a:ext cx="11577888" cy="7029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171399"/>
            <a:ext cx="11577888" cy="7029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171400"/>
            <a:ext cx="11577888" cy="7029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6848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608" y="-99394"/>
            <a:ext cx="11841475" cy="705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7226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19" y="5"/>
            <a:ext cx="9661423" cy="6805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7371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 descr="C:\Users\aliya\Desktop\моем руки правильн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-171398"/>
            <a:ext cx="9665403" cy="6832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627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5910188" cy="10876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5"/>
            <a:ext cx="9525000" cy="147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93298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2" y="-17205"/>
            <a:ext cx="1024073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25442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92" y="-99387"/>
            <a:ext cx="10654998" cy="7998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2915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397"/>
            <a:ext cx="9252520" cy="8512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20221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87428"/>
            <a:ext cx="6696744" cy="10876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7725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6" y="0"/>
            <a:ext cx="9932089" cy="7206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8015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3" y="0"/>
            <a:ext cx="10537131" cy="7449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4395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508" y="1124745"/>
            <a:ext cx="4606631" cy="491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" y="1124745"/>
            <a:ext cx="4911601" cy="491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3358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1" y="884735"/>
            <a:ext cx="4920531" cy="492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698" y="884735"/>
            <a:ext cx="4678388" cy="492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3441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18" y="-107505"/>
            <a:ext cx="9851215" cy="6965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1046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99390"/>
            <a:ext cx="9108504" cy="6957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7368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3" y="4"/>
            <a:ext cx="9855039" cy="6826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1645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6"/>
            <a:ext cx="9343613" cy="660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75759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14348</TotalTime>
  <Words>1</Words>
  <Application>Microsoft Office PowerPoint</Application>
  <PresentationFormat>Экран (4:3)</PresentationFormat>
  <Paragraphs>1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Богданова Елена</dc:creator>
  <cp:lastModifiedBy>Детсад315</cp:lastModifiedBy>
  <cp:revision>7</cp:revision>
  <dcterms:created xsi:type="dcterms:W3CDTF">2020-08-21T06:26:34Z</dcterms:created>
  <dcterms:modified xsi:type="dcterms:W3CDTF">2020-09-21T09:28:22Z</dcterms:modified>
</cp:coreProperties>
</file>