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892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18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47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87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08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97800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8183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851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9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8123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63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7AD3B-CBF3-406B-9B3F-EABFC616656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CABCE42-A13E-4F1A-AACD-1A10F0437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45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574767"/>
            <a:ext cx="9612661" cy="176348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B050"/>
                </a:solidFill>
              </a:rPr>
              <a:t>рекомендации для родителей по 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>
                <a:solidFill>
                  <a:srgbClr val="00B050"/>
                </a:solidFill>
              </a:rPr>
              <a:t>обучению </a:t>
            </a:r>
            <a:r>
              <a:rPr lang="ru-RU" sz="4400" b="1" dirty="0" smtClean="0">
                <a:solidFill>
                  <a:srgbClr val="00B050"/>
                </a:solidFill>
              </a:rPr>
              <a:t>ребенка пользованию интернет сетью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03419"/>
            <a:ext cx="4959928" cy="3754582"/>
          </a:xfrm>
        </p:spPr>
      </p:pic>
    </p:spTree>
    <p:extLst>
      <p:ext uri="{BB962C8B-B14F-4D97-AF65-F5344CB8AC3E}">
        <p14:creationId xmlns:p14="http://schemas.microsoft.com/office/powerpoint/2010/main" val="3189599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365760"/>
            <a:ext cx="9603275" cy="1397726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00B050"/>
                </a:solidFill>
              </a:rPr>
              <a:t>Уважаемые родители!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Очень важно заинтересованно отнестись к занятиям ребенка на компьютере!</a:t>
            </a:r>
          </a:p>
          <a:p>
            <a:r>
              <a:rPr lang="ru-RU" dirty="0" smtClean="0"/>
              <a:t>Ознакомиться с информацией о дистанционном обучении на сайте образовательного учреждения.</a:t>
            </a:r>
          </a:p>
          <a:p>
            <a:r>
              <a:rPr lang="ru-RU" dirty="0"/>
              <a:t>Контролировать информационную безопасность </a:t>
            </a:r>
            <a:r>
              <a:rPr lang="ru-RU" dirty="0" smtClean="0"/>
              <a:t>ребенка</a:t>
            </a:r>
          </a:p>
          <a:p>
            <a:r>
              <a:rPr lang="ru-RU" dirty="0" smtClean="0"/>
              <a:t>Отслеживать расписание занятий</a:t>
            </a:r>
          </a:p>
          <a:p>
            <a:r>
              <a:rPr lang="ru-RU" dirty="0" smtClean="0"/>
              <a:t>Контролировать самочувствие ребенка</a:t>
            </a:r>
          </a:p>
          <a:p>
            <a:r>
              <a:rPr lang="ru-RU" dirty="0" smtClean="0"/>
              <a:t>Фиксировать и обсуждать с ребенком трудности и вопросы обучения</a:t>
            </a:r>
          </a:p>
          <a:p>
            <a:r>
              <a:rPr lang="ru-RU" dirty="0" smtClean="0"/>
              <a:t>Контролировать готовность и мотивацию к занятиям</a:t>
            </a:r>
          </a:p>
          <a:p>
            <a:r>
              <a:rPr lang="ru-RU" dirty="0" smtClean="0"/>
              <a:t>Любить и понимать своего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1514402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1"/>
            <a:ext cx="9612661" cy="9144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/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Мы полагаем , что рабочее место должно удовлетворять некоторым важным требованиям: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91" y="914401"/>
            <a:ext cx="10136777" cy="5943599"/>
          </a:xfrm>
        </p:spPr>
      </p:pic>
    </p:spTree>
    <p:extLst>
      <p:ext uri="{BB962C8B-B14F-4D97-AF65-F5344CB8AC3E}">
        <p14:creationId xmlns:p14="http://schemas.microsoft.com/office/powerpoint/2010/main" val="410366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2"/>
            <a:ext cx="9603275" cy="56170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Познакомьте ребенка с компьютером и интернетом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7" y="879171"/>
            <a:ext cx="10058400" cy="5590902"/>
          </a:xfrm>
        </p:spPr>
      </p:pic>
    </p:spTree>
    <p:extLst>
      <p:ext uri="{BB962C8B-B14F-4D97-AF65-F5344CB8AC3E}">
        <p14:creationId xmlns:p14="http://schemas.microsoft.com/office/powerpoint/2010/main" val="53928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182880"/>
            <a:ext cx="9603275" cy="57476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B050"/>
                </a:solidFill>
              </a:rPr>
              <a:t>Познакомьте детей с техникой безопасности при работе за компьютером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9" y="775854"/>
            <a:ext cx="9036310" cy="6082146"/>
          </a:xfrm>
        </p:spPr>
      </p:pic>
    </p:spTree>
    <p:extLst>
      <p:ext uri="{BB962C8B-B14F-4D97-AF65-F5344CB8AC3E}">
        <p14:creationId xmlns:p14="http://schemas.microsoft.com/office/powerpoint/2010/main" val="7699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130630"/>
            <a:ext cx="9603275" cy="117565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Соблюдайте 8 золотых правил: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3871" y="779813"/>
            <a:ext cx="9603275" cy="478100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1.</a:t>
            </a:r>
            <a:r>
              <a:rPr lang="ru-RU" dirty="0"/>
              <a:t> С</a:t>
            </a:r>
            <a:r>
              <a:rPr lang="ru-RU" b="1" dirty="0"/>
              <a:t>покойствие.</a:t>
            </a:r>
            <a:r>
              <a:rPr lang="ru-RU" dirty="0"/>
              <a:t> </a:t>
            </a:r>
            <a:r>
              <a:rPr lang="ru-RU" b="1" dirty="0"/>
              <a:t>У </a:t>
            </a:r>
            <a:r>
              <a:rPr lang="ru-RU" b="1" i="1" dirty="0"/>
              <a:t>спокойных родителей - спокойные дети" – </a:t>
            </a:r>
            <a:r>
              <a:rPr lang="ru-RU" dirty="0"/>
              <a:t>это правда, и это работает. Успокойтесь и постарайтесь передать спокойный эмоциональный фон ребенку, это снизит его тревожность. Ведь он тоже </a:t>
            </a:r>
            <a:r>
              <a:rPr lang="ru-RU" dirty="0" smtClean="0"/>
              <a:t>волнуется!</a:t>
            </a:r>
            <a:r>
              <a:rPr lang="ru-RU" dirty="0"/>
              <a:t>   </a:t>
            </a:r>
            <a:endParaRPr lang="ru-RU" dirty="0" smtClean="0"/>
          </a:p>
          <a:p>
            <a:r>
              <a:rPr lang="ru-RU" b="1" dirty="0" smtClean="0"/>
              <a:t>4</a:t>
            </a:r>
            <a:r>
              <a:rPr lang="ru-RU" b="1" dirty="0"/>
              <a:t>. Расписание занятий.</a:t>
            </a:r>
            <a:r>
              <a:rPr lang="ru-RU" dirty="0"/>
              <a:t> Старайтесь придерживаться примерно такого же распорядка дня, как и во время посещения детского сада. Не забудьте о перерывах: 5-10 минут между занятиями, если их 2.</a:t>
            </a:r>
          </a:p>
          <a:p>
            <a:r>
              <a:rPr lang="ru-RU" b="1" dirty="0"/>
              <a:t>5.</a:t>
            </a:r>
            <a:r>
              <a:rPr lang="ru-RU" dirty="0"/>
              <a:t> </a:t>
            </a:r>
            <a:r>
              <a:rPr lang="ru-RU" b="1" dirty="0"/>
              <a:t>Рабочая обстановка.</a:t>
            </a:r>
            <a:r>
              <a:rPr lang="ru-RU" dirty="0"/>
              <a:t> Проконтролируйте, чтобы во время занятий ребенка ничего не отвлекало. Отключите уведомления и удалите животных из комнаты. Редко кто из детей удержится от соблазна потискать питомца.</a:t>
            </a:r>
          </a:p>
          <a:p>
            <a:r>
              <a:rPr lang="ru-RU" b="1" dirty="0"/>
              <a:t>6.</a:t>
            </a:r>
            <a:r>
              <a:rPr lang="ru-RU" dirty="0"/>
              <a:t> </a:t>
            </a:r>
            <a:r>
              <a:rPr lang="ru-RU" b="1" dirty="0"/>
              <a:t>Подберите одежду для занятий</a:t>
            </a:r>
            <a:r>
              <a:rPr lang="ru-RU" dirty="0"/>
              <a:t>, нельзя позволять ребенку заниматься в пижаме или домашней одежде, это не создаст рабочую атмосферу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62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5029200"/>
            <a:ext cx="9603275" cy="84908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Всем успехов!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56754"/>
            <a:ext cx="9603275" cy="454587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7. Режим дня. С</a:t>
            </a:r>
            <a:r>
              <a:rPr lang="ru-RU" dirty="0"/>
              <a:t>он помогает справиться со стрессом, не забывайте об этом. Разбудите ребенка как минимум за час до начала занятий. Он должен успеть умыться и позавтракать, а также подготовиться к уроку.</a:t>
            </a:r>
          </a:p>
          <a:p>
            <a:r>
              <a:rPr lang="ru-RU" b="1" dirty="0"/>
              <a:t>8. Записывайте успехи ребенка! </a:t>
            </a:r>
            <a:r>
              <a:rPr lang="ru-RU" dirty="0"/>
              <a:t>Это помогает мотивировать. Можно каждое небольшое достижение записывать на цветные листочки и прикалывать к пробковой доске. Наглядно видно, как ребенок поработал.</a:t>
            </a:r>
          </a:p>
          <a:p>
            <a:r>
              <a:rPr lang="ru-RU" b="1" dirty="0"/>
              <a:t>9. Физическая нагрузка и гигиена. </a:t>
            </a:r>
            <a:r>
              <a:rPr lang="ru-RU" dirty="0"/>
              <a:t>В течение дня у ребенка обязательно должна присутствовать физическая нагрузка. Делайте зарядку, гимнастику. Не забывайте регулярно провертывать помещение. Глаза также должны отдыхать от яркого монитора компьютера. Полезно выполнять гимнастику для глаз, в интернете много вариантов. </a:t>
            </a:r>
          </a:p>
          <a:p>
            <a:r>
              <a:rPr lang="ru-RU" b="1" dirty="0"/>
              <a:t>10.</a:t>
            </a:r>
            <a:r>
              <a:rPr lang="ru-RU" dirty="0"/>
              <a:t> </a:t>
            </a:r>
            <a:r>
              <a:rPr lang="ru-RU" b="1" dirty="0"/>
              <a:t>Обратная связь. </a:t>
            </a:r>
            <a:r>
              <a:rPr lang="ru-RU" dirty="0"/>
              <a:t>Будьте на связи с педагогом, задавайте вопросы, если вам что-то непонятно. И не переживайте, для педагогов – это тоже новый опыт. Они волнуются не </a:t>
            </a:r>
            <a:r>
              <a:rPr lang="ru-RU"/>
              <a:t>меньше </a:t>
            </a:r>
            <a:r>
              <a:rPr lang="ru-RU" smtClean="0"/>
              <a:t>вас!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421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65</TotalTime>
  <Words>134</Words>
  <Application>Microsoft Office PowerPoint</Application>
  <PresentationFormat>Произвольный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Gallery</vt:lpstr>
      <vt:lpstr>рекомендации для родителей по  обучению ребенка пользованию интернет сетью</vt:lpstr>
      <vt:lpstr>Уважаемые родители! </vt:lpstr>
      <vt:lpstr> Мы полагаем , что рабочее место должно удовлетворять некоторым важным требованиям:</vt:lpstr>
      <vt:lpstr>Познакомьте ребенка с компьютером и интернетом</vt:lpstr>
      <vt:lpstr>Познакомьте детей с техникой безопасности при работе за компьютером</vt:lpstr>
      <vt:lpstr>Соблюдайте 8 золотых правил:</vt:lpstr>
      <vt:lpstr>Всем успехов!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2020-11-20T06:25:21Z</dcterms:created>
  <dcterms:modified xsi:type="dcterms:W3CDTF">2020-12-07T19:17:15Z</dcterms:modified>
</cp:coreProperties>
</file>