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76" r:id="rId3"/>
    <p:sldId id="258" r:id="rId4"/>
    <p:sldId id="268" r:id="rId5"/>
    <p:sldId id="271" r:id="rId6"/>
    <p:sldId id="270" r:id="rId7"/>
    <p:sldId id="269" r:id="rId8"/>
    <p:sldId id="267" r:id="rId9"/>
    <p:sldId id="263" r:id="rId10"/>
    <p:sldId id="274" r:id="rId11"/>
    <p:sldId id="273" r:id="rId12"/>
    <p:sldId id="272" r:id="rId13"/>
    <p:sldId id="275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1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5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6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3429001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1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4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4"/>
            <a:ext cx="1161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9524" y="1052736"/>
            <a:ext cx="844893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бюджетного дошкольного образовательного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учреждения</a:t>
            </a:r>
          </a:p>
          <a:p>
            <a:pPr algn="ctr"/>
            <a:r>
              <a:rPr lang="ru-RU" sz="2000" b="1" dirty="0" smtClean="0"/>
              <a:t>«Детский сад №350 комбинированного вида» Кировского района г Казани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" y="189246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дошкольное образовательное учреждение </a:t>
            </a:r>
            <a:r>
              <a:rPr lang="ru-RU" b="1" dirty="0" smtClean="0"/>
              <a:t>«</a:t>
            </a:r>
            <a:r>
              <a:rPr lang="ru-RU" b="1" dirty="0" smtClean="0"/>
              <a:t>Детский сад №350 комбинированного вида» Кировского района г Казани</a:t>
            </a:r>
            <a:endParaRPr lang="ru-RU" b="1" dirty="0"/>
          </a:p>
        </p:txBody>
      </p:sp>
      <p:pic>
        <p:nvPicPr>
          <p:cNvPr id="5" name="Рисунок 4" descr="логотип 350 Д.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356992"/>
            <a:ext cx="3501008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0430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89844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Образовательные программы, реализующие часть, формируемую участниками образовательных отношений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	Региональная образовательная программа дошкольного образования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Соенич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радость познания», авт.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Р. К. , 2016г.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	УМК «Говорим по-татарски» - программа по обучению русскоязычных детей татарскому языку авт.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З.М., 2012г.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	Методические пособия для дошкольных образовательных учреждений по организации обучения на родном (татарском) языке по каждой возрастной группе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166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64096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образовательной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программы дошкольного образования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включает три основных раздела </a:t>
            </a:r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целевой, 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содержательный,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организационный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Каждый из основных разделов включает обязательную часть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часть,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формируемую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участниками образовательных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1253166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80728"/>
            <a:ext cx="842493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Целевой раздел</a:t>
            </a: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задачи Программы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Принципы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подходы к формированию Программы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Значимые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разработки и реализации Программы характеристики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Характеристики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особенностей развития детей дошкольного возраста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Планируемые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результаты реализации Программы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оценки результатов освоения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166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08" y="332656"/>
            <a:ext cx="871298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содержание образования по образовательным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областям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Познавательное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Речевое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Вариативные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формы, способы, методы и средства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реализации Программы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взаимодействия педагогического коллектива с семьями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обучающихся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Направления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задачи коррекционно-развивающей работы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Рабочая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программа воспитания 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166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-2018645"/>
            <a:ext cx="8640960" cy="787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</a:p>
          <a:p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Психолого-педагогические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условия реализации программы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организации развивающей предметно-пространственной среды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Материально-техническое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обеспечение Программы, обеспеченность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методическими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материалами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средствами обучения и воспитания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оснащено специальным оборудованием для организации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процесса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детьми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Учебно-методическое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сопровождение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Примерный перечень литературных, музыкальных, художественных, анимационных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кинематографических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произведений для реализации Программы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Кадровые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условия реализации Программы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Примерный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режим и распорядок дня в дошкольных группах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Календарный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план воспитательной работы </a:t>
            </a:r>
          </a:p>
        </p:txBody>
      </p:sp>
    </p:spTree>
    <p:extLst>
      <p:ext uri="{BB962C8B-B14F-4D97-AF65-F5344CB8AC3E}">
        <p14:creationId xmlns:p14="http://schemas.microsoft.com/office/powerpoint/2010/main" xmlns="" val="2682899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6085" y="620688"/>
            <a:ext cx="8448939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Программа разработана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соответствии:</a:t>
            </a:r>
          </a:p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федеральным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государственным образовательным стандартом дошкольного образования (утвержден приказом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России от 8 ноября 2022 г. № 955, зарегистрировано в Минюсте России 6 февраля 2023 г., регистрационный № 72264)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федеральной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образовательной программой дошкольного образования (утверждена приказом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России от 25 ноября 2022 г. № 1028, зарегистрировано в Минюсте России 28 декабря 2022 г., регистрационный 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71847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55580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7531" y="458670"/>
            <a:ext cx="844893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Нормативно-правовой основой для разработки Программы являются следующие нормативно-правовые документы: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Указ Президента Российской Федерации от 21 июля 2020 г. № 474 «О национальных целях развития Российской Федерации на период до 2030 года»;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Федеральный закон от 29 декабря 2012 г. № 273-ФЗ «Об образовании в Российской Федерации»;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Федеральный закон от 24 сентября 2022 г. № 371-ФЗ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распоряжение 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федеральный государственный образовательный стандарт дошкольного образования (утвержден приказом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России от 17 октября 2013 г. № 1155, зарегистрировано в Минюсте Российской Федерации 14 ноября 2013 г., регистрационный № 30384; в редакции приказа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Российской Федерации от 8 ноября 2022 г. № 955, зарегистрировано в Минюсте Российской Федерации 6 февраля 2023 г., регистрационный № 72264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3177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-5342632"/>
            <a:ext cx="8568952" cy="11572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	</a:t>
            </a:r>
            <a:endParaRPr lang="ru-RU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федеральная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образовательная программа дошкольного образования (утверждена приказом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Российской Федерации 25 ноября 2022 г. № 1028, зарегистрировано в Минюсте Российской Федерации 28 декабря 2022 г., регистрационный № 71847);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Российской Федерации от 31 июля 2020 года № 373, зарегистрировано в Минюсте России 31 августа 2020 г., регистрационный № 59599);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Порядок разработки и утверждения федеральных основных общеобразовательных программ, утвержденных приказом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Российской Федерации от 30.09.2022г. № 874 (зарегистрировано в Минюсте Российской Федерации 02.12.2022г., регистрационный № 70809);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СанПиН 1.2.3685-21 – Санитарные правила и нормы СанПиН 1.2.3685-21 «Гигиенические нормативы и требования к обеспечению безопасности и (или) безвредности для человека факторов среды обитания», утвержденные постановлением Главного государственного санитарного врача РФ от 28.01.2021 № 2 (зарегистрировано Минюстом РФ 29.01.2021, регистрационный № 62296), действующим до 01.03.2027 г. (далее – СанПиН);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СанПиН 2.3/2.4.3590-20 «Санитарно-эпидемиологические требования к организации общественного питания населения», утвержденные постановлением Главного государственного санитарного врача РФ от 27.10.2020 № 32 (зарегистрировано Минюстом РФ 11.11.2020, регистрационный №60833), действующим до 01.01.2027 г.;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СанПиН 2.4.3648-20 «Санитарно-эпидемиологические требования к организациям воспитания и обучения, отдыха и оздоровления детей и молодежи», утвержденные постановлением Главного государственного санитарного врача РФ от 28.09.2020 № 28 (зарегистрировано Минюстом РФ 18.12.2020, регистрационный №61573), действующим до 01.01.2027 г.;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Указ Президента РФ В.В. Путина от 07.05.2018 № 204 «О национальных целях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истратегических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задачах развития РФ на период до 2024 года»;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Указ Президента РФ от 21.07.2020 № 474 «О национальных целях развития РФ на период до 2030 года»;</a:t>
            </a:r>
          </a:p>
        </p:txBody>
      </p:sp>
    </p:spTree>
    <p:extLst>
      <p:ext uri="{BB962C8B-B14F-4D97-AF65-F5344CB8AC3E}">
        <p14:creationId xmlns:p14="http://schemas.microsoft.com/office/powerpoint/2010/main" xmlns="" val="2266435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-3403639"/>
            <a:ext cx="8496944" cy="963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	</a:t>
            </a:r>
            <a:endParaRPr lang="ru-RU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Указ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Президента РФ от 02.07.2021 № 400 «О Стратегии национальной безопасности РФ»;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Указ Президента РФ от 09.11.2022 № 809 «Об утверждении Основ государственной политики по сохранению и укреплению традиционных российских духовно-нравственных ценностей»;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Комментарии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России к ФГОС ДО от 28.02.2014 № 08-249;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Письмо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РФ от 19.12.2022 № 03-2110 «Рекомендации по формированию инфраструктуры ДОО и комплектации учебно-методических материалов в целях реализации ОП ДО»;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Письмо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РФ от 03.03.2023 № 03-350 «О направлении методических рекомендаций по реализации Федеральной образовательной программы дошкольного образования»;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Письмо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России от 07.06.2013 № ИР-535/07 «О коррекционном и инклюзивном образовании детей»;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Приказ Минтруда и соцзащиты РФ от 18.10.2013 № 544н «Профессиональный стандарт «Педагог» (педагогическая деятельность в дошкольном, начальном общем, основном общем, среднем общем образовании) (воспитатель, учитель)»;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Постановление Правительства РФ от 05.08.2013 № 662 «Об осуществлении мониторинга системы образования»;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Постановление Правительства РФ от 29.05.2015 № 996-р «Стратегия развития воспитания в РФ на период до 2025 года»;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Письмо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РФ от 10.01.2014 № 08-5 «О соблюдении организациями, осуществляющими образовательную деятельность, требований, установленных ФГОС ДО»;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«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Сөенеч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» – «Радость познания» 	- региональная образовательная программа дошкольного образования;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Устав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МБДОУ №350;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Программа развития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МБДОУ;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Локальные акты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МБДОУ.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756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9776" y="260648"/>
            <a:ext cx="84969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Цель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Основная часть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разностороннее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развитие  детей  дошкольного  возраста  с  учетом  их  возрастных  и индивидуальных особенностей, в том числе достижение детьми дошкольного возраста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специфичных для детей дошкольного возраста видов деятельности на основе духовно-нравственных ценностей российского народа, исторических и национально- культурных традиций.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отношений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Обогащение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детского развития, учитывая этнокультурную ситуацию развития детей Республики Татарстан;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Построение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системы коррекционно-развивающей работы в группе компенсирующей направленности для детей с тяжелыми нарушениями речи возрасте с 5 до 7 лет;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правильной устной родной (татарской) речи детей дошкольного возраста;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первоначальных умений и навыков практического владения татарским языком в устной форме у русскоязычных воспитанников.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756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-7697122"/>
            <a:ext cx="8568952" cy="1397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Основная часть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1.обеспечение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2.	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3.	приобщение детей (в соответствии с возрастными особенностями) к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4.	обеспечение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 здоровья),  с  учетом  разнообразия  образовательных  потребностей  и индивидуальных возможностей;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5.	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взрослыми и миром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756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-1603147"/>
            <a:ext cx="864096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6.объединение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7.	формирование общей культуры личности детей, в том числе ценностей здорового образа жизни,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ответственности, формирование предпосылок учебной деятельности;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8.	формирование  социокультурной  среды,  соответствующей  возрастным, индивидуальным, психологическим и физиологическим особенностям детей;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9.	 обеспечение  психолого-педагогической  поддержки  семьи  и  повышение компетентности родителей (законных представителей) в вопросах развития и образования, охраны и укрепления здоровья детей;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10.	 обеспечение преемственности целей, задач и содержания дошкольного общего и начального общего образования;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11.	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3873641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3035" y="908720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отношений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умения воспринимать и понимать татарскую речь на слух и говорить по-татарски в пределах доступной тематики, усвоенных слов;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детей правильно и красиво говорить на родном (татарском) языке;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приобщить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 татарской национальной культуре, духовности татарского народа и обогатить детское развитие культурой народов совместного проживания;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коррекцию нарушения речи дошкольников и оказать им квалифицированную помощь в освоении Программы.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 поддерживать индивидуальные способности детей дошкольного возраста.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5129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581</TotalTime>
  <Words>594</Words>
  <Application>Microsoft Office PowerPoint</Application>
  <PresentationFormat>Экран (4:3)</PresentationFormat>
  <Paragraphs>225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19</cp:revision>
  <dcterms:created xsi:type="dcterms:W3CDTF">2018-04-11T04:13:23Z</dcterms:created>
  <dcterms:modified xsi:type="dcterms:W3CDTF">2023-09-28T11:08:04Z</dcterms:modified>
</cp:coreProperties>
</file>