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4" r:id="rId2"/>
  </p:sldMasterIdLst>
  <p:notesMasterIdLst>
    <p:notesMasterId r:id="rId20"/>
  </p:notesMasterIdLst>
  <p:handoutMasterIdLst>
    <p:handoutMasterId r:id="rId21"/>
  </p:handoutMasterIdLst>
  <p:sldIdLst>
    <p:sldId id="289" r:id="rId3"/>
    <p:sldId id="256" r:id="rId4"/>
    <p:sldId id="257" r:id="rId5"/>
    <p:sldId id="276" r:id="rId6"/>
    <p:sldId id="277" r:id="rId7"/>
    <p:sldId id="278" r:id="rId8"/>
    <p:sldId id="280" r:id="rId9"/>
    <p:sldId id="262" r:id="rId10"/>
    <p:sldId id="282" r:id="rId11"/>
    <p:sldId id="283" r:id="rId12"/>
    <p:sldId id="285" r:id="rId13"/>
    <p:sldId id="265" r:id="rId14"/>
    <p:sldId id="286" r:id="rId15"/>
    <p:sldId id="266" r:id="rId16"/>
    <p:sldId id="288" r:id="rId17"/>
    <p:sldId id="287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1" d="100"/>
          <a:sy n="41" d="100"/>
        </p:scale>
        <p:origin x="-1574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7B70F-4381-422B-A02B-BF489B2CE81F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DFB326-1A78-4EB1-A297-A863604136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7398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DF8F5-BDBE-4627-87F4-DFCDB80F64ED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7CF3C-299A-4EF8-B572-83A2B4484E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81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7CF3C-299A-4EF8-B572-83A2B4484E33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7CF3C-299A-4EF8-B572-83A2B4484E33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7CF3C-299A-4EF8-B572-83A2B4484E33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7CF3C-299A-4EF8-B572-83A2B4484E33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7CF3C-299A-4EF8-B572-83A2B4484E33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7CF3C-299A-4EF8-B572-83A2B4484E33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7CF3C-299A-4EF8-B572-83A2B4484E33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7CF3C-299A-4EF8-B572-83A2B4484E33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3"/>
          <p:cNvSpPr>
            <a:spLocks noGrp="1"/>
          </p:cNvSpPr>
          <p:nvPr>
            <p:ph sz="half" idx="13"/>
          </p:nvPr>
        </p:nvSpPr>
        <p:spPr>
          <a:xfrm>
            <a:off x="5558840" y="1440912"/>
            <a:ext cx="2973600" cy="420480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417E-8F9A-431F-B3B3-ACE2FA174F41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30E16-44AD-4E82-B842-BBC299FC5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417E-8F9A-431F-B3B3-ACE2FA174F41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30E16-44AD-4E82-B842-BBC299FC5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417E-8F9A-431F-B3B3-ACE2FA174F41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30E16-44AD-4E82-B842-BBC299FC5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417E-8F9A-431F-B3B3-ACE2FA174F41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30E16-44AD-4E82-B842-BBC299FC5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417E-8F9A-431F-B3B3-ACE2FA174F41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30E16-44AD-4E82-B842-BBC299FC5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417E-8F9A-431F-B3B3-ACE2FA174F41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30E16-44AD-4E82-B842-BBC299FC5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417E-8F9A-431F-B3B3-ACE2FA174F41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30E16-44AD-4E82-B842-BBC299FC5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417E-8F9A-431F-B3B3-ACE2FA174F41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30E16-44AD-4E82-B842-BBC299FC5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417E-8F9A-431F-B3B3-ACE2FA174F41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30E16-44AD-4E82-B842-BBC299FC5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417E-8F9A-431F-B3B3-ACE2FA174F41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30E16-44AD-4E82-B842-BBC299FC5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417E-8F9A-431F-B3B3-ACE2FA174F41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30E16-44AD-4E82-B842-BBC299FC5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90936"/>
          </a:xfrm>
        </p:spPr>
        <p:txBody>
          <a:bodyPr/>
          <a:lstStyle>
            <a:lvl1pPr>
              <a:defRPr baseline="0"/>
            </a:lvl1pPr>
            <a:lvl2pPr algn="l"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  <a:extLst/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 userDrawn="1"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solidFill>
            <a:schemeClr val="bg1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541892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541892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93" r:id="rId3"/>
    <p:sldLayoutId id="2147483783" r:id="rId4"/>
    <p:sldLayoutId id="2147483784" r:id="rId5"/>
    <p:sldLayoutId id="2147483792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B417E-8F9A-431F-B3B3-ACE2FA174F41}" type="datetimeFigureOut">
              <a:rPr lang="ru-RU" smtClean="0"/>
              <a:pPr/>
              <a:t>03.03.2014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30E16-44AD-4E82-B842-BBC299FC5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1.emf"/><Relationship Id="rId5" Type="http://schemas.openxmlformats.org/officeDocument/2006/relationships/image" Target="../media/image4.emf"/><Relationship Id="rId4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3.png"/><Relationship Id="rId5" Type="http://schemas.openxmlformats.org/officeDocument/2006/relationships/image" Target="../media/image9.emf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3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15.jpeg"/><Relationship Id="rId5" Type="http://schemas.openxmlformats.org/officeDocument/2006/relationships/image" Target="../media/image8.emf"/><Relationship Id="rId4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.png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.png"/><Relationship Id="rId5" Type="http://schemas.openxmlformats.org/officeDocument/2006/relationships/image" Target="../media/image5.emf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0.jpeg"/><Relationship Id="rId5" Type="http://schemas.openxmlformats.org/officeDocument/2006/relationships/image" Target="../media/image5.emf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3.png"/><Relationship Id="rId5" Type="http://schemas.openxmlformats.org/officeDocument/2006/relationships/image" Target="../media/image4.emf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216522"/>
            <a:ext cx="889248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автономное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дошкольное  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t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Детский  сад № 288 комбинированного вида"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Кировского  района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 Казани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611560" y="2765102"/>
            <a:ext cx="7704856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Изучаем татарский язык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( по </a:t>
            </a:r>
            <a:r>
              <a:rPr lang="ru-RU" sz="36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темам УМК «</a:t>
            </a:r>
            <a:r>
              <a:rPr lang="ru-RU" sz="36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Татарча</a:t>
            </a:r>
            <a:r>
              <a:rPr lang="ru-RU" sz="36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сөйләшәбез</a:t>
            </a:r>
            <a:r>
              <a:rPr lang="ru-RU" sz="36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- «Говорим по-татарски»)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(Методическая разработка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воспитателей и родителей)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977670" y="1575956"/>
            <a:ext cx="864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Ул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19673" y="4149080"/>
            <a:ext cx="23762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+ ем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зур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,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к</a:t>
            </a:r>
            <a:r>
              <a:rPr lang="ru-RU" sz="2800" b="1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ө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чле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,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эшч</a:t>
            </a:r>
            <a:r>
              <a:rPr lang="ru-RU" sz="2800" b="1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ә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н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. 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32040" y="1916832"/>
            <a:ext cx="3338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Он водит машину.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60032" y="4221088"/>
            <a:ext cx="36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Мой папа большой, сильный, работящий.</a:t>
            </a: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19" name="Рисунок 1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31540" y="4041068"/>
            <a:ext cx="201622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2402053" y="846419"/>
            <a:ext cx="1243548" cy="18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971600" y="2440052"/>
            <a:ext cx="1446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й</a:t>
            </a:r>
            <a:r>
              <a:rPr lang="ru-RU" sz="2800" b="1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өртә.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4004" y="4979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6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971600" y="1825660"/>
            <a:ext cx="864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Бу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4149080"/>
            <a:ext cx="3384376" cy="1313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Ул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кечкен</a:t>
            </a:r>
            <a:r>
              <a:rPr lang="ru-RU" sz="2800" b="1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ә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,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а</a:t>
            </a:r>
            <a:r>
              <a:rPr lang="ru-RU" sz="2800" b="1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ң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а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4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яшь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76056" y="1844824"/>
            <a:ext cx="3194248" cy="1139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Эта девочка - моя сестренка.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4048" y="4305938"/>
            <a:ext cx="3096344" cy="1139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Она маленькая, ей 4 года.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99792" y="1825660"/>
            <a:ext cx="180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- минем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304707" y="1583725"/>
            <a:ext cx="1566035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971600" y="2780928"/>
            <a:ext cx="17988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се</a:t>
            </a:r>
            <a:r>
              <a:rPr lang="ru-RU" sz="2800" b="1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ң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лем.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55976" y="51404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6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79712" y="3105834"/>
            <a:ext cx="61206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dirty="0" smtClean="0"/>
          </a:p>
          <a:p>
            <a:endParaRPr lang="ru-RU" sz="4000" dirty="0"/>
          </a:p>
        </p:txBody>
      </p:sp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1628800"/>
            <a:ext cx="101917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6587" y="3068960"/>
            <a:ext cx="873125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1628800"/>
            <a:ext cx="86296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5364088" y="2204864"/>
            <a:ext cx="3240360" cy="2204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Она любит играть с куклой, мячом, мишкой.</a:t>
            </a:r>
            <a:endParaRPr lang="ru-RU" sz="2400" i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1600" y="1969676"/>
            <a:ext cx="683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Ул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15816" y="1969676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,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55976" y="1969676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,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55776" y="3356992"/>
            <a:ext cx="1656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бел</a:t>
            </a:r>
            <a:r>
              <a:rPr lang="ru-RU" sz="2800" b="1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ә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н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6" name="Сердце 15"/>
          <p:cNvSpPr/>
          <p:nvPr/>
        </p:nvSpPr>
        <p:spPr>
          <a:xfrm>
            <a:off x="2987824" y="4437112"/>
            <a:ext cx="1152128" cy="1008112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30491" y="4653136"/>
            <a:ext cx="18133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уйнарга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83968" y="4653136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64123" y="53012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6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971600" y="1681644"/>
            <a:ext cx="864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Бу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4149080"/>
            <a:ext cx="720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Ул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76056" y="1530658"/>
            <a:ext cx="31942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Этот мальчик -  мой брат. </a:t>
            </a:r>
          </a:p>
          <a:p>
            <a:pPr>
              <a:lnSpc>
                <a:spcPct val="150000"/>
              </a:lnSpc>
            </a:pPr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Он большой.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76056" y="4221088"/>
            <a:ext cx="3096344" cy="1139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Он учится в школе.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99792" y="1681644"/>
            <a:ext cx="180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- минем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1600" y="2708920"/>
            <a:ext cx="33345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абыем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.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Ул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зур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. </a:t>
            </a:r>
            <a:endParaRPr lang="ru-RU" sz="2800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295634" y="1448783"/>
            <a:ext cx="158418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s://encrypted-tbn0.gstatic.com/images?q=tbn:ANd9GcStXYIOLaGd12If9S0Bp1rYAuDbVxVcxIOuJ4PdPjUFGxzle0r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7704" y="3789040"/>
            <a:ext cx="1930110" cy="144016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971600" y="5354052"/>
            <a:ext cx="13356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укый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779912" y="4077072"/>
            <a:ext cx="9252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+т</a:t>
            </a:r>
            <a:r>
              <a:rPr lang="ru-RU" sz="2800" b="1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ә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06167" y="55671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6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860" y="1988840"/>
            <a:ext cx="1434048" cy="1519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436096" y="2348880"/>
            <a:ext cx="2286000" cy="19601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i="1" dirty="0" smtClean="0">
                <a:solidFill>
                  <a:schemeClr val="accent1"/>
                </a:solidFill>
                <a:latin typeface="Arial Black" pitchFamily="34" charset="0"/>
              </a:rPr>
              <a:t>Он любит читать книги. 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98756" y="2420888"/>
            <a:ext cx="720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Ул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98756" y="4077072"/>
            <a:ext cx="17281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укырга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Сердце 9"/>
          <p:cNvSpPr/>
          <p:nvPr/>
        </p:nvSpPr>
        <p:spPr>
          <a:xfrm>
            <a:off x="2970964" y="3789040"/>
            <a:ext cx="1152128" cy="1008112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67108" y="4057908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35896" y="2420888"/>
            <a:ext cx="1296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+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лар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50281" y="53012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72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7584" y="1628800"/>
            <a:ext cx="3240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Бу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 минем 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32040" y="1671191"/>
            <a:ext cx="3338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Это мой дедушка.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32040" y="4365104"/>
            <a:ext cx="35283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Это моя бабушка.</a:t>
            </a: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576560" y="1391993"/>
            <a:ext cx="2088232" cy="112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4283968" y="1628800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27584" y="4293096"/>
            <a:ext cx="3240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Бу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 минем 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283968" y="4293096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2591780" y="4185084"/>
            <a:ext cx="208823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22440" y="51571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6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292080" y="4149080"/>
            <a:ext cx="2664296" cy="585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Я их  люблю</a:t>
            </a:r>
            <a:r>
              <a:rPr lang="ru-RU" sz="2400" i="1" dirty="0" smtClean="0">
                <a:solidFill>
                  <a:schemeClr val="accent1"/>
                </a:solidFill>
              </a:rPr>
              <a:t>.</a:t>
            </a: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965">
            <a:off x="999698" y="3325895"/>
            <a:ext cx="1080120" cy="1295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99592" y="1340768"/>
            <a:ext cx="3456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Алар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 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авылда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яшил</a:t>
            </a:r>
            <a:r>
              <a:rPr lang="ru-RU" sz="2800" b="1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ә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р.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92080" y="1412776"/>
            <a:ext cx="3163714" cy="1139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Они живут в деревне. 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39752" y="3662701"/>
            <a:ext cx="228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аларны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3" name="Сердце 12"/>
          <p:cNvSpPr/>
          <p:nvPr/>
        </p:nvSpPr>
        <p:spPr>
          <a:xfrm>
            <a:off x="2538916" y="4598805"/>
            <a:ext cx="1152128" cy="1008112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835060" y="4867673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0952" y="51374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535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83568" y="908720"/>
            <a:ext cx="3960440" cy="151216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effectLst/>
                <a:latin typeface="Arial Black" pitchFamily="34" charset="0"/>
              </a:rPr>
              <a:t>Минем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effectLst/>
                <a:latin typeface="Arial Black" pitchFamily="34" charset="0"/>
              </a:rPr>
              <a:t>гаилә зур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effectLst/>
                <a:latin typeface="Arial Black" pitchFamily="34" charset="0"/>
              </a:rPr>
              <a:t>.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effectLst/>
                <a:latin typeface="Arial Black" pitchFamily="34" charset="0"/>
              </a:rPr>
              <a:t>Гаиләдә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effectLst/>
                <a:latin typeface="Arial Black" pitchFamily="34" charset="0"/>
              </a:rPr>
              <a:t>8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effectLst/>
                <a:latin typeface="Arial Black" pitchFamily="34" charset="0"/>
              </a:rPr>
              <a:t>кеше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effectLst/>
                <a:latin typeface="Arial Black" pitchFamily="34" charset="0"/>
              </a:rPr>
              <a:t>.</a:t>
            </a:r>
            <a:endParaRPr lang="ru-RU" sz="280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pic>
        <p:nvPicPr>
          <p:cNvPr id="12" name="Picture 6" descr="http://www.concours-dessin.ru/published/publicdata/ARTSKLADMAIN/attachments/SC/products_pictures/big3045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2708920"/>
            <a:ext cx="2670729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4572000" y="3789040"/>
            <a:ext cx="4040386" cy="14624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400" b="1" dirty="0" smtClean="0">
                <a:solidFill>
                  <a:schemeClr val="accent1"/>
                </a:solidFill>
                <a:latin typeface="Arial Black" pitchFamily="34" charset="0"/>
                <a:ea typeface="+mj-ea"/>
                <a:cs typeface="+mj-cs"/>
              </a:rPr>
              <a:t> </a:t>
            </a:r>
            <a:r>
              <a:rPr lang="ru-RU" sz="2400" b="1" i="1" dirty="0" smtClean="0">
                <a:solidFill>
                  <a:schemeClr val="accent1"/>
                </a:solidFill>
                <a:latin typeface="Arial Black" pitchFamily="34" charset="0"/>
                <a:ea typeface="+mj-ea"/>
                <a:cs typeface="+mj-cs"/>
              </a:rPr>
              <a:t>Моя семья большая.</a:t>
            </a:r>
            <a:r>
              <a:rPr lang="ru-RU" sz="2400" b="1" dirty="0" smtClean="0">
                <a:solidFill>
                  <a:schemeClr val="accent1"/>
                </a:solidFill>
                <a:latin typeface="Arial Black" pitchFamily="34" charset="0"/>
                <a:ea typeface="+mj-ea"/>
                <a:cs typeface="+mj-cs"/>
              </a:rPr>
              <a:t/>
            </a:r>
            <a:br>
              <a:rPr lang="ru-RU" sz="2400" b="1" dirty="0" smtClean="0">
                <a:solidFill>
                  <a:schemeClr val="accent1"/>
                </a:solidFill>
                <a:latin typeface="Arial Black" pitchFamily="34" charset="0"/>
                <a:ea typeface="+mj-ea"/>
                <a:cs typeface="+mj-cs"/>
              </a:rPr>
            </a:br>
            <a:r>
              <a:rPr lang="ru-RU" sz="2400" b="1" i="1" dirty="0" smtClean="0">
                <a:solidFill>
                  <a:schemeClr val="accent1"/>
                </a:solidFill>
                <a:latin typeface="Arial Black" pitchFamily="34" charset="0"/>
                <a:ea typeface="+mj-ea"/>
                <a:cs typeface="+mj-cs"/>
              </a:rPr>
              <a:t> В семье 8 человек.</a:t>
            </a: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14" name="Picture 8" descr="http://www.bst.bratsk.ru/images/news_photo/b_6861_124382368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1052736"/>
            <a:ext cx="3096344" cy="24770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22440" y="52514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63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683568" y="908720"/>
            <a:ext cx="7848600" cy="15843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Г</a:t>
            </a:r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АИЛ</a:t>
            </a:r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/>
              </a:rPr>
              <a:t>Ә </a:t>
            </a:r>
            <a:b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/>
              </a:rPr>
            </a:br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/>
              </a:rPr>
              <a:t>Семья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1266" name="Picture 2" descr="https://st.fl.ru/users/topar_/upload/f_4fcb8a0b81b2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2743350"/>
            <a:ext cx="5508104" cy="3463074"/>
          </a:xfrm>
          <a:prstGeom prst="rect">
            <a:avLst/>
          </a:prstGeom>
          <a:noFill/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0" y="52781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61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132856"/>
            <a:ext cx="6336704" cy="1828800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/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Times New Roman"/>
              </a:rPr>
              <a:t>Сүзлек</a:t>
            </a:r>
            <a:r>
              <a:rPr lang="ru-RU" b="1" dirty="0" err="1" smtClean="0">
                <a:solidFill>
                  <a:srgbClr val="002060"/>
                </a:solidFill>
                <a:latin typeface="Arial Black" pitchFamily="34" charset="0"/>
                <a:cs typeface="Times New Roman"/>
              </a:rPr>
              <a:t>       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Словарь</a:t>
            </a:r>
            <a:r>
              <a:rPr lang="ru-RU" dirty="0" smtClean="0">
                <a:solidFill>
                  <a:srgbClr val="00B050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 Black" pitchFamily="34" charset="0"/>
              </a:rPr>
            </a:br>
            <a:endParaRPr lang="ru-RU" b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5976" y="53732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16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16016" y="5169386"/>
            <a:ext cx="39604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i="1" dirty="0" smtClean="0">
                <a:solidFill>
                  <a:schemeClr val="accent1"/>
                </a:solidFill>
                <a:latin typeface="Arial Black" pitchFamily="34" charset="0"/>
              </a:rPr>
              <a:t>мама</a:t>
            </a:r>
            <a:r>
              <a:rPr lang="ru-RU" sz="4000" dirty="0" smtClean="0">
                <a:solidFill>
                  <a:schemeClr val="accent1"/>
                </a:solidFill>
                <a:latin typeface="Arial Black" pitchFamily="34" charset="0"/>
              </a:rPr>
              <a:t> </a:t>
            </a:r>
            <a:endParaRPr lang="ru-RU" sz="40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Әти</a:t>
            </a:r>
            <a:endParaRPr lang="ru-RU" sz="4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  <a:cs typeface="Times New Roman"/>
              </a:rPr>
              <a:t>Ә</a:t>
            </a:r>
            <a:r>
              <a:rPr lang="ru-RU" sz="40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ни</a:t>
            </a:r>
            <a:endParaRPr lang="ru-RU" sz="40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4" name="Содержимое 13"/>
          <p:cNvPicPr>
            <a:picLocks noGrp="1"/>
          </p:cNvPicPr>
          <p:nvPr>
            <p:ph sz="quarter" idx="2"/>
          </p:nvPr>
        </p:nvPicPr>
        <p:blipFill>
          <a:blip r:embed="rId4" cstate="print"/>
          <a:stretch>
            <a:fillRect/>
          </a:stretch>
        </p:blipFill>
        <p:spPr bwMode="auto">
          <a:xfrm rot="5400000">
            <a:off x="827039" y="2349425"/>
            <a:ext cx="3600400" cy="2015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Содержимое 14"/>
          <p:cNvPicPr>
            <a:picLocks noGrp="1"/>
          </p:cNvPicPr>
          <p:nvPr>
            <p:ph sz="quarter" idx="4"/>
          </p:nvPr>
        </p:nvPicPr>
        <p:blipFill>
          <a:blip r:embed="rId5" cstate="print"/>
          <a:stretch>
            <a:fillRect/>
          </a:stretch>
        </p:blipFill>
        <p:spPr bwMode="auto">
          <a:xfrm rot="5400000">
            <a:off x="4968044" y="2816932"/>
            <a:ext cx="331236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Текст 9"/>
          <p:cNvSpPr txBox="1">
            <a:spLocks/>
          </p:cNvSpPr>
          <p:nvPr/>
        </p:nvSpPr>
        <p:spPr>
          <a:xfrm>
            <a:off x="611560" y="5085184"/>
            <a:ext cx="3931920" cy="792162"/>
          </a:xfrm>
          <a:prstGeom prst="rect">
            <a:avLst/>
          </a:prstGeom>
        </p:spPr>
        <p:txBody>
          <a:bodyPr vert="horz" lIns="146304" tIns="9144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папа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72000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29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16016" y="5169386"/>
            <a:ext cx="39604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1"/>
                </a:solidFill>
                <a:latin typeface="Arial Black" pitchFamily="34" charset="0"/>
              </a:rPr>
              <a:t>бабушка</a:t>
            </a:r>
            <a:endParaRPr lang="ru-RU" sz="40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Бабай</a:t>
            </a:r>
            <a:endParaRPr lang="ru-RU" sz="4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Әби</a:t>
            </a:r>
            <a:endParaRPr lang="ru-RU" sz="4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Текст 9"/>
          <p:cNvSpPr txBox="1">
            <a:spLocks/>
          </p:cNvSpPr>
          <p:nvPr/>
        </p:nvSpPr>
        <p:spPr>
          <a:xfrm>
            <a:off x="611560" y="5085184"/>
            <a:ext cx="3931920" cy="792162"/>
          </a:xfrm>
          <a:prstGeom prst="rect">
            <a:avLst/>
          </a:prstGeom>
        </p:spPr>
        <p:txBody>
          <a:bodyPr vert="horz" lIns="146304" tIns="91440" anchor="ctr">
            <a:noAutofit/>
          </a:bodyPr>
          <a:lstStyle/>
          <a:p>
            <a:pPr lvl="0" algn="ctr"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ru-RU" sz="4000" b="1" i="1" dirty="0" smtClean="0">
                <a:solidFill>
                  <a:schemeClr val="accent1"/>
                </a:solidFill>
                <a:latin typeface="Arial Black" pitchFamily="34" charset="0"/>
              </a:rPr>
              <a:t>дедушка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" name="Содержимое 15"/>
          <p:cNvPicPr>
            <a:picLocks noGrp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719273" y="2529198"/>
            <a:ext cx="3745011" cy="1656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Содержимое 19"/>
          <p:cNvPicPr>
            <a:picLocks noGrp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835025" y="2683916"/>
            <a:ext cx="3456386" cy="120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38680" y="52185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29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16016" y="5169386"/>
            <a:ext cx="39604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1"/>
                </a:solidFill>
                <a:latin typeface="Arial Black" pitchFamily="34" charset="0"/>
              </a:rPr>
              <a:t>девочка</a:t>
            </a:r>
            <a:endParaRPr lang="ru-RU" sz="40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Малай</a:t>
            </a:r>
            <a:endParaRPr lang="ru-RU" sz="4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Кыз</a:t>
            </a:r>
            <a:endParaRPr lang="ru-RU" sz="4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Текст 9"/>
          <p:cNvSpPr txBox="1">
            <a:spLocks/>
          </p:cNvSpPr>
          <p:nvPr/>
        </p:nvSpPr>
        <p:spPr>
          <a:xfrm>
            <a:off x="611560" y="5085184"/>
            <a:ext cx="3931920" cy="792162"/>
          </a:xfrm>
          <a:prstGeom prst="rect">
            <a:avLst/>
          </a:prstGeom>
        </p:spPr>
        <p:txBody>
          <a:bodyPr vert="horz" lIns="146304" tIns="91440" anchor="ctr">
            <a:noAutofit/>
          </a:bodyPr>
          <a:lstStyle/>
          <a:p>
            <a:pPr lvl="0" algn="ctr"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ru-RU" sz="4000" b="1" i="1" dirty="0" smtClean="0">
                <a:solidFill>
                  <a:schemeClr val="accent1"/>
                </a:solidFill>
                <a:latin typeface="Arial Black" pitchFamily="34" charset="0"/>
              </a:rPr>
              <a:t>мальчик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Содержимое 10"/>
          <p:cNvPicPr>
            <a:picLocks noGrp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779569" y="2660905"/>
            <a:ext cx="3528392" cy="1464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Содержимое 13"/>
          <p:cNvPicPr>
            <a:picLocks noGrp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793528" y="2631410"/>
            <a:ext cx="3600398" cy="1595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43480" y="55233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29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721793" y="1606799"/>
            <a:ext cx="2070637" cy="818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827584" y="1628800"/>
            <a:ext cx="3240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Бу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 минем 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87624" y="3429000"/>
            <a:ext cx="33685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+ ем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Л</a:t>
            </a:r>
            <a:r>
              <a:rPr lang="ru-RU" sz="2800" b="1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ә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йс</a:t>
            </a:r>
            <a:r>
              <a:rPr lang="ru-RU" sz="2800" b="1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ә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н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. 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73521" y="3190975"/>
            <a:ext cx="2070637" cy="818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827584" y="5066020"/>
            <a:ext cx="33728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Ул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 инженер.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32040" y="1671191"/>
            <a:ext cx="3338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Это моя мама.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32040" y="3501008"/>
            <a:ext cx="40324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Моя мама </a:t>
            </a:r>
            <a:r>
              <a:rPr lang="ru-RU" sz="2400" i="1" dirty="0" err="1" smtClean="0">
                <a:solidFill>
                  <a:schemeClr val="accent1"/>
                </a:solidFill>
                <a:latin typeface="Arial Black" pitchFamily="34" charset="0"/>
              </a:rPr>
              <a:t>Лейсан</a:t>
            </a:r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. 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04048" y="5085184"/>
            <a:ext cx="3338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Она инженер.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83968" y="1628800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36414" y="5123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6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907704" y="4293096"/>
            <a:ext cx="2376264" cy="1313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акыллы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,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эшч</a:t>
            </a:r>
            <a:r>
              <a:rPr lang="ru-RU" sz="2800" b="1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ә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н.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 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45529" y="3839047"/>
            <a:ext cx="2070637" cy="818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5004048" y="1641642"/>
            <a:ext cx="3600400" cy="1139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Она работает на компьютере.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32040" y="3789040"/>
            <a:ext cx="3600400" cy="1693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Моя мама красивая, умная, работящая. 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19872" y="1681644"/>
            <a:ext cx="1080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+да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60263" y="1681644"/>
            <a:ext cx="803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Ул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68610" y="2329716"/>
            <a:ext cx="15151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эшли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. 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1" name="Рисунок 20" descr="http://www.beluys.com/komp/13_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696" y="1412776"/>
            <a:ext cx="144016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1"/>
          <p:cNvSpPr/>
          <p:nvPr/>
        </p:nvSpPr>
        <p:spPr>
          <a:xfrm>
            <a:off x="1763688" y="3861048"/>
            <a:ext cx="2664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+ ем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матур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,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33559" y="49973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6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971600" y="1844824"/>
            <a:ext cx="864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Бу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4149080"/>
            <a:ext cx="29364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+ ем Марат. 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32040" y="1887215"/>
            <a:ext cx="3338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Это мой папа.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32040" y="4221088"/>
            <a:ext cx="30963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chemeClr val="accent1"/>
                </a:solidFill>
                <a:latin typeface="Arial Black" pitchFamily="34" charset="0"/>
              </a:rPr>
              <a:t>Мой папа Марат. </a:t>
            </a: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367644" y="1592796"/>
            <a:ext cx="201622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2915816" y="1825660"/>
            <a:ext cx="13260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+ ем. 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9" name="Рисунок 1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31540" y="4041068"/>
            <a:ext cx="201622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1983" y="51571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6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Аспект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971</TotalTime>
  <Words>279</Words>
  <Application>Microsoft Office PowerPoint</Application>
  <PresentationFormat>Экран (4:3)</PresentationFormat>
  <Paragraphs>97</Paragraphs>
  <Slides>17</Slides>
  <Notes>8</Notes>
  <HiddenSlides>0</HiddenSlides>
  <MMClips>16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1_Аспект</vt:lpstr>
      <vt:lpstr>Специальное оформление</vt:lpstr>
      <vt:lpstr>Презентация PowerPoint</vt:lpstr>
      <vt:lpstr>ГАИЛӘ  Семья</vt:lpstr>
      <vt:lpstr> Сүзлек        Словарь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Минем гаилә зур. Гаиләдә 8 кеше.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ИННОВАЦИОННЫЕ ТЕХНОЛОГИИ В ДОШКОЛЬНОМ ОБРАЗОВАНИИ   мәктә</dc:title>
  <dc:creator>Фира</dc:creator>
  <cp:lastModifiedBy>Фира</cp:lastModifiedBy>
  <cp:revision>92</cp:revision>
  <dcterms:created xsi:type="dcterms:W3CDTF">2014-02-11T09:54:39Z</dcterms:created>
  <dcterms:modified xsi:type="dcterms:W3CDTF">2014-03-03T06:07:51Z</dcterms:modified>
</cp:coreProperties>
</file>