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handoutMasterIdLst>
    <p:handoutMasterId r:id="rId19"/>
  </p:handoutMasterIdLst>
  <p:sldIdLst>
    <p:sldId id="256" r:id="rId2"/>
    <p:sldId id="266" r:id="rId3"/>
    <p:sldId id="271" r:id="rId4"/>
    <p:sldId id="267" r:id="rId5"/>
    <p:sldId id="268" r:id="rId6"/>
    <p:sldId id="270" r:id="rId7"/>
    <p:sldId id="272" r:id="rId8"/>
    <p:sldId id="273" r:id="rId9"/>
    <p:sldId id="274" r:id="rId10"/>
    <p:sldId id="275" r:id="rId11"/>
    <p:sldId id="265" r:id="rId12"/>
    <p:sldId id="258" r:id="rId13"/>
    <p:sldId id="260" r:id="rId14"/>
    <p:sldId id="261" r:id="rId15"/>
    <p:sldId id="259" r:id="rId16"/>
    <p:sldId id="262" r:id="rId17"/>
    <p:sldId id="26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118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39" autoAdjust="0"/>
    <p:restoredTop sz="94660"/>
  </p:normalViewPr>
  <p:slideViewPr>
    <p:cSldViewPr>
      <p:cViewPr varScale="1">
        <p:scale>
          <a:sx n="70" d="100"/>
          <a:sy n="70" d="100"/>
        </p:scale>
        <p:origin x="9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1" d="100"/>
          <a:sy n="41" d="100"/>
        </p:scale>
        <p:origin x="-1094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E1B57-966E-4951-B5BA-75BCC9CFE7E6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926A3-9F3A-4D2C-A717-5AB0A26E9D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79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530352"/>
            <a:ext cx="3906720" cy="53469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53469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539660" y="523804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Текст 2"/>
          <p:cNvSpPr>
            <a:spLocks noGrp="1"/>
          </p:cNvSpPr>
          <p:nvPr>
            <p:ph type="body" idx="2"/>
          </p:nvPr>
        </p:nvSpPr>
        <p:spPr>
          <a:xfrm>
            <a:off x="5539723" y="1438206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Содержимое 3"/>
          <p:cNvSpPr>
            <a:spLocks noGrp="1"/>
          </p:cNvSpPr>
          <p:nvPr>
            <p:ph sz="half" idx="1"/>
          </p:nvPr>
        </p:nvSpPr>
        <p:spPr>
          <a:xfrm>
            <a:off x="762248" y="920548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11" name="Номер слайда 6"/>
          <p:cNvSpPr txBox="1">
            <a:spLocks/>
          </p:cNvSpPr>
          <p:nvPr userDrawn="1"/>
        </p:nvSpPr>
        <p:spPr>
          <a:xfrm rot="17750399">
            <a:off x="8349204" y="6102279"/>
            <a:ext cx="457200" cy="365125"/>
          </a:xfrm>
          <a:prstGeom prst="rect">
            <a:avLst/>
          </a:prstGeom>
        </p:spPr>
        <p:txBody>
          <a:bodyPr vert="horz" anchor="b"/>
          <a:lstStyle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769" r:id="rId12"/>
    <p:sldLayoutId id="2147483768" r:id="rId13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technoshop.ru/media/pic_middle/0/1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852936"/>
            <a:ext cx="4718298" cy="3145532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611560" y="549275"/>
            <a:ext cx="8064896" cy="1655589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АШАМЛЫКЛАР</a:t>
            </a:r>
            <a:b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294967295"/>
          </p:nvPr>
        </p:nvSpPr>
        <p:spPr>
          <a:xfrm>
            <a:off x="611560" y="1773238"/>
            <a:ext cx="7848872" cy="91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Продукты</a:t>
            </a:r>
          </a:p>
          <a:p>
            <a:endParaRPr lang="ru-R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 noChangeAspect="1"/>
          </p:cNvGrpSpPr>
          <p:nvPr/>
        </p:nvGrpSpPr>
        <p:grpSpPr bwMode="auto">
          <a:xfrm rot="16200000">
            <a:off x="1713693" y="2614898"/>
            <a:ext cx="1351733" cy="1683793"/>
            <a:chOff x="1943" y="981"/>
            <a:chExt cx="1045" cy="748"/>
          </a:xfrm>
        </p:grpSpPr>
        <p:sp>
          <p:nvSpPr>
            <p:cNvPr id="3" name="AutoShape 7"/>
            <p:cNvSpPr>
              <a:spLocks noChangeAspect="1" noChangeArrowheads="1" noTextEdit="1"/>
            </p:cNvSpPr>
            <p:nvPr/>
          </p:nvSpPr>
          <p:spPr bwMode="auto">
            <a:xfrm>
              <a:off x="1943" y="981"/>
              <a:ext cx="104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" name="Picture 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43" y="981"/>
              <a:ext cx="104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04049" y="2852936"/>
            <a:ext cx="2054957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5616" y="1772816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Чәк-чәк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4704071" y="1772816"/>
            <a:ext cx="32523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Calibri"/>
              </a:rPr>
              <a:t>Ɵ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чпочмак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4774" y="4797152"/>
            <a:ext cx="3895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Треугольник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87623" y="4797152"/>
            <a:ext cx="2448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Чак-чак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483768" y="2492896"/>
            <a:ext cx="1701871" cy="99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22">
            <a:off x="1619672" y="548680"/>
            <a:ext cx="819402" cy="133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7944" y="836712"/>
            <a:ext cx="36724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Бу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 мин.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27782" y="4459585"/>
            <a:ext cx="1440161" cy="1299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499992" y="4550998"/>
            <a:ext cx="4676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 Мин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чәй эчәм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.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195192" y="6296891"/>
            <a:ext cx="609600" cy="609600"/>
          </a:xfrm>
          <a:prstGeom prst="rect">
            <a:avLst/>
          </a:prstGeom>
        </p:spPr>
      </p:pic>
      <p:sp>
        <p:nvSpPr>
          <p:cNvPr id="15" name="Стрелка вправо с вырезом 14"/>
          <p:cNvSpPr/>
          <p:nvPr/>
        </p:nvSpPr>
        <p:spPr>
          <a:xfrm>
            <a:off x="539552" y="1196753"/>
            <a:ext cx="936105" cy="21602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71800" y="1052736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56176" y="1268760"/>
            <a:ext cx="1356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Это я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052" name="Group 4"/>
          <p:cNvGrpSpPr>
            <a:grpSpLocks noChangeAspect="1"/>
          </p:cNvGrpSpPr>
          <p:nvPr/>
        </p:nvGrpSpPr>
        <p:grpSpPr bwMode="auto">
          <a:xfrm rot="16200000">
            <a:off x="1281049" y="2339516"/>
            <a:ext cx="1292225" cy="1274094"/>
            <a:chOff x="705" y="1525"/>
            <a:chExt cx="814" cy="700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/>
          </p:nvSpPr>
          <p:spPr bwMode="auto">
            <a:xfrm>
              <a:off x="705" y="1525"/>
              <a:ext cx="814" cy="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05" y="1525"/>
              <a:ext cx="815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6" name="Group 8"/>
          <p:cNvGrpSpPr>
            <a:grpSpLocks noChangeAspect="1"/>
          </p:cNvGrpSpPr>
          <p:nvPr/>
        </p:nvGrpSpPr>
        <p:grpSpPr bwMode="auto">
          <a:xfrm rot="5400000">
            <a:off x="1280443" y="4491709"/>
            <a:ext cx="1436687" cy="1402010"/>
            <a:chOff x="705" y="2931"/>
            <a:chExt cx="905" cy="680"/>
          </a:xfrm>
        </p:grpSpPr>
        <p:sp>
          <p:nvSpPr>
            <p:cNvPr id="2055" name="AutoShape 7"/>
            <p:cNvSpPr>
              <a:spLocks noChangeAspect="1" noChangeArrowheads="1" noTextEdit="1"/>
            </p:cNvSpPr>
            <p:nvPr/>
          </p:nvSpPr>
          <p:spPr bwMode="auto">
            <a:xfrm>
              <a:off x="705" y="2931"/>
              <a:ext cx="905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05" y="2931"/>
              <a:ext cx="906" cy="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22">
            <a:off x="368367" y="2370560"/>
            <a:ext cx="819402" cy="133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22">
            <a:off x="431943" y="4530799"/>
            <a:ext cx="819402" cy="133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4139952" y="2492896"/>
            <a:ext cx="5031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Мин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ботка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ашыйм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084168" y="5301208"/>
            <a:ext cx="23663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Я пью чай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21997" y="3212976"/>
            <a:ext cx="2654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Я  ем  кашу.       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23928" y="314096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851920" y="5085184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01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7544" y="3501008"/>
            <a:ext cx="828091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Сеңлем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алма 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ашый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pPr algn="ctr"/>
            <a:endParaRPr lang="ru-RU" sz="4000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algn="ctr"/>
            <a:r>
              <a:rPr lang="ru-RU" sz="3200" b="1" i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Сестрёнка ест яблоко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.</a:t>
            </a:r>
          </a:p>
          <a:p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336473" y="6248400"/>
            <a:ext cx="609600" cy="609600"/>
          </a:xfrm>
          <a:prstGeom prst="rect">
            <a:avLst/>
          </a:prstGeom>
        </p:spPr>
      </p:pic>
      <p:grpSp>
        <p:nvGrpSpPr>
          <p:cNvPr id="3076" name="Group 4"/>
          <p:cNvGrpSpPr>
            <a:grpSpLocks noChangeAspect="1"/>
          </p:cNvGrpSpPr>
          <p:nvPr/>
        </p:nvGrpSpPr>
        <p:grpSpPr bwMode="auto">
          <a:xfrm rot="5400000">
            <a:off x="1444528" y="1515912"/>
            <a:ext cx="2078480" cy="1296144"/>
            <a:chOff x="884" y="572"/>
            <a:chExt cx="691" cy="1350"/>
          </a:xfrm>
        </p:grpSpPr>
        <p:sp>
          <p:nvSpPr>
            <p:cNvPr id="3075" name="AutoShape 3"/>
            <p:cNvSpPr>
              <a:spLocks noChangeAspect="1" noChangeArrowheads="1" noTextEdit="1"/>
            </p:cNvSpPr>
            <p:nvPr/>
          </p:nvSpPr>
          <p:spPr bwMode="auto">
            <a:xfrm>
              <a:off x="884" y="572"/>
              <a:ext cx="691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84" y="572"/>
              <a:ext cx="693" cy="1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80" name="Group 8"/>
          <p:cNvGrpSpPr>
            <a:grpSpLocks noChangeAspect="1"/>
          </p:cNvGrpSpPr>
          <p:nvPr/>
        </p:nvGrpSpPr>
        <p:grpSpPr bwMode="auto">
          <a:xfrm>
            <a:off x="3923928" y="1638052"/>
            <a:ext cx="1316038" cy="1358900"/>
            <a:chOff x="1746" y="701"/>
            <a:chExt cx="829" cy="856"/>
          </a:xfrm>
        </p:grpSpPr>
        <p:sp>
          <p:nvSpPr>
            <p:cNvPr id="3079" name="AutoShape 7"/>
            <p:cNvSpPr>
              <a:spLocks noChangeAspect="1" noChangeArrowheads="1" noTextEdit="1"/>
            </p:cNvSpPr>
            <p:nvPr/>
          </p:nvSpPr>
          <p:spPr bwMode="auto">
            <a:xfrm>
              <a:off x="1746" y="701"/>
              <a:ext cx="829" cy="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746" y="701"/>
              <a:ext cx="830" cy="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2002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939516" y="225770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40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2002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93901" y="3645024"/>
            <a:ext cx="799288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Әти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аш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ашый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pPr algn="ctr"/>
            <a:endParaRPr lang="ru-RU" sz="4000" b="1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algn="ctr"/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Папа ест суп.</a:t>
            </a:r>
          </a:p>
          <a:p>
            <a:r>
              <a:rPr lang="ru-RU" sz="4000" b="1" dirty="0" smtClean="0">
                <a:solidFill>
                  <a:srgbClr val="00B050"/>
                </a:solidFill>
                <a:latin typeface="Arial Black" pitchFamily="34" charset="0"/>
              </a:rPr>
              <a:t> </a:t>
            </a:r>
            <a:endParaRPr lang="ru-RU" sz="40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199735" y="6248400"/>
            <a:ext cx="609600" cy="6096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939516" y="225770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4100" name="Group 4"/>
          <p:cNvGrpSpPr>
            <a:grpSpLocks noChangeAspect="1"/>
          </p:cNvGrpSpPr>
          <p:nvPr/>
        </p:nvGrpSpPr>
        <p:grpSpPr bwMode="auto">
          <a:xfrm rot="5400000">
            <a:off x="1269876" y="1618556"/>
            <a:ext cx="2232248" cy="1244625"/>
            <a:chOff x="1292" y="346"/>
            <a:chExt cx="594" cy="1254"/>
          </a:xfrm>
        </p:grpSpPr>
        <p:sp>
          <p:nvSpPr>
            <p:cNvPr id="4099" name="AutoShape 3"/>
            <p:cNvSpPr>
              <a:spLocks noChangeAspect="1" noChangeArrowheads="1" noTextEdit="1"/>
            </p:cNvSpPr>
            <p:nvPr/>
          </p:nvSpPr>
          <p:spPr bwMode="auto">
            <a:xfrm>
              <a:off x="1292" y="346"/>
              <a:ext cx="594" cy="1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92" y="346"/>
              <a:ext cx="596" cy="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04" name="Group 8"/>
          <p:cNvGrpSpPr>
            <a:grpSpLocks noChangeAspect="1"/>
          </p:cNvGrpSpPr>
          <p:nvPr/>
        </p:nvGrpSpPr>
        <p:grpSpPr bwMode="auto">
          <a:xfrm rot="16200000">
            <a:off x="3694779" y="1344277"/>
            <a:ext cx="1646095" cy="1763862"/>
            <a:chOff x="2109" y="687"/>
            <a:chExt cx="1073" cy="846"/>
          </a:xfrm>
        </p:grpSpPr>
        <p:sp>
          <p:nvSpPr>
            <p:cNvPr id="4103" name="AutoShape 7"/>
            <p:cNvSpPr>
              <a:spLocks noChangeAspect="1" noChangeArrowheads="1" noTextEdit="1"/>
            </p:cNvSpPr>
            <p:nvPr/>
          </p:nvSpPr>
          <p:spPr bwMode="auto">
            <a:xfrm>
              <a:off x="2109" y="687"/>
              <a:ext cx="1073" cy="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09" y="687"/>
              <a:ext cx="1074" cy="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1722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3717032"/>
            <a:ext cx="777686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ни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апельсин </a:t>
            </a:r>
            <a:r>
              <a:rPr lang="ru-RU" sz="4000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ашый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pPr algn="ctr"/>
            <a:endParaRPr lang="ru-RU" sz="4000" i="1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algn="ctr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Мама 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ест апельсин.</a:t>
            </a:r>
          </a:p>
          <a:p>
            <a:r>
              <a:rPr lang="ru-RU" sz="4000" dirty="0" smtClean="0">
                <a:solidFill>
                  <a:srgbClr val="00B050"/>
                </a:solidFill>
                <a:latin typeface="Arial Black" pitchFamily="34" charset="0"/>
              </a:rPr>
              <a:t> </a:t>
            </a:r>
            <a:endParaRPr lang="ru-RU" sz="40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365314" y="6248400"/>
            <a:ext cx="609600" cy="609600"/>
          </a:xfrm>
          <a:prstGeom prst="rect">
            <a:avLst/>
          </a:prstGeom>
        </p:spPr>
      </p:pic>
      <p:grpSp>
        <p:nvGrpSpPr>
          <p:cNvPr id="5124" name="Group 4"/>
          <p:cNvGrpSpPr>
            <a:grpSpLocks noChangeAspect="1"/>
          </p:cNvGrpSpPr>
          <p:nvPr/>
        </p:nvGrpSpPr>
        <p:grpSpPr bwMode="auto">
          <a:xfrm rot="5400000">
            <a:off x="1367893" y="1664555"/>
            <a:ext cx="2232246" cy="1008608"/>
            <a:chOff x="1020" y="300"/>
            <a:chExt cx="635" cy="1633"/>
          </a:xfrm>
        </p:grpSpPr>
        <p:sp>
          <p:nvSpPr>
            <p:cNvPr id="512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20" y="300"/>
              <a:ext cx="635" cy="1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20" y="300"/>
              <a:ext cx="639" cy="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128" name="Group 8"/>
          <p:cNvGrpSpPr>
            <a:grpSpLocks noChangeAspect="1"/>
          </p:cNvGrpSpPr>
          <p:nvPr/>
        </p:nvGrpSpPr>
        <p:grpSpPr bwMode="auto">
          <a:xfrm>
            <a:off x="3779912" y="1484784"/>
            <a:ext cx="1582738" cy="1512887"/>
            <a:chOff x="2064" y="935"/>
            <a:chExt cx="997" cy="953"/>
          </a:xfrm>
        </p:grpSpPr>
        <p:sp>
          <p:nvSpPr>
            <p:cNvPr id="5127" name="AutoShape 7"/>
            <p:cNvSpPr>
              <a:spLocks noChangeAspect="1" noChangeArrowheads="1" noTextEdit="1"/>
            </p:cNvSpPr>
            <p:nvPr/>
          </p:nvSpPr>
          <p:spPr bwMode="auto">
            <a:xfrm>
              <a:off x="2064" y="935"/>
              <a:ext cx="997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64" y="935"/>
              <a:ext cx="998" cy="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2002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939516" y="225770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18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83568" y="3140968"/>
            <a:ext cx="79994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algn="ctr"/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Абыем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 </a:t>
            </a:r>
            <a:r>
              <a:rPr lang="ru-RU" sz="4000" b="1" dirty="0" err="1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чәк-чәк ашый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</a:p>
          <a:p>
            <a:pPr algn="ctr"/>
            <a:endParaRPr lang="ru-RU" sz="4000" i="1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algn="ctr"/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Брат 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ест </a:t>
            </a:r>
            <a:r>
              <a:rPr lang="ru-RU" sz="3200" i="1" dirty="0" err="1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чак-чак</a:t>
            </a:r>
            <a:r>
              <a:rPr lang="ru-RU" sz="3200" i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.</a:t>
            </a:r>
          </a:p>
          <a:p>
            <a:pPr algn="ctr"/>
            <a:endParaRPr lang="ru-RU" sz="40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438144" y="6241473"/>
            <a:ext cx="609600" cy="609600"/>
          </a:xfrm>
          <a:prstGeom prst="rect">
            <a:avLst/>
          </a:prstGeom>
        </p:spPr>
      </p:pic>
      <p:grpSp>
        <p:nvGrpSpPr>
          <p:cNvPr id="6148" name="Group 4"/>
          <p:cNvGrpSpPr>
            <a:grpSpLocks noChangeAspect="1"/>
          </p:cNvGrpSpPr>
          <p:nvPr/>
        </p:nvGrpSpPr>
        <p:grpSpPr bwMode="auto">
          <a:xfrm rot="5400000">
            <a:off x="1115616" y="1484784"/>
            <a:ext cx="2448272" cy="1440160"/>
            <a:chOff x="1111" y="402"/>
            <a:chExt cx="618" cy="1406"/>
          </a:xfrm>
        </p:grpSpPr>
        <p:sp>
          <p:nvSpPr>
            <p:cNvPr id="6147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11" y="402"/>
              <a:ext cx="618" cy="1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11" y="402"/>
              <a:ext cx="620" cy="1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152" name="Group 8"/>
          <p:cNvGrpSpPr>
            <a:grpSpLocks noChangeAspect="1"/>
          </p:cNvGrpSpPr>
          <p:nvPr/>
        </p:nvGrpSpPr>
        <p:grpSpPr bwMode="auto">
          <a:xfrm rot="16200000">
            <a:off x="3873934" y="1462770"/>
            <a:ext cx="1351733" cy="1683793"/>
            <a:chOff x="1943" y="981"/>
            <a:chExt cx="1045" cy="748"/>
          </a:xfrm>
        </p:grpSpPr>
        <p:sp>
          <p:nvSpPr>
            <p:cNvPr id="6151" name="AutoShape 7"/>
            <p:cNvSpPr>
              <a:spLocks noChangeAspect="1" noChangeArrowheads="1" noTextEdit="1"/>
            </p:cNvSpPr>
            <p:nvPr/>
          </p:nvSpPr>
          <p:spPr bwMode="auto">
            <a:xfrm>
              <a:off x="1943" y="981"/>
              <a:ext cx="104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43" y="981"/>
              <a:ext cx="104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2002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939516" y="225770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2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3861048"/>
            <a:ext cx="77768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Бабай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өчпочмак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ашый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.</a:t>
            </a:r>
          </a:p>
          <a:p>
            <a:pPr algn="ctr"/>
            <a:endParaRPr lang="ru-RU" sz="4000" b="1" dirty="0" smtClean="0">
              <a:solidFill>
                <a:srgbClr val="00B050"/>
              </a:solidFill>
              <a:latin typeface="Arial Black" pitchFamily="34" charset="0"/>
              <a:cs typeface="Times New Roman"/>
            </a:endParaRPr>
          </a:p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Дедушка ест треугольник.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63888" y="1835191"/>
            <a:ext cx="1848347" cy="116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610472" y="6248400"/>
            <a:ext cx="609600" cy="609600"/>
          </a:xfrm>
          <a:prstGeom prst="rect">
            <a:avLst/>
          </a:prstGeom>
        </p:spPr>
      </p:pic>
      <p:grpSp>
        <p:nvGrpSpPr>
          <p:cNvPr id="7172" name="Group 4"/>
          <p:cNvGrpSpPr>
            <a:grpSpLocks noChangeAspect="1"/>
          </p:cNvGrpSpPr>
          <p:nvPr/>
        </p:nvGrpSpPr>
        <p:grpSpPr bwMode="auto">
          <a:xfrm rot="5400000">
            <a:off x="1187624" y="1484785"/>
            <a:ext cx="2376265" cy="1512169"/>
            <a:chOff x="1066" y="472"/>
            <a:chExt cx="813" cy="1643"/>
          </a:xfrm>
        </p:grpSpPr>
        <p:sp>
          <p:nvSpPr>
            <p:cNvPr id="7171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66" y="472"/>
              <a:ext cx="813" cy="1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66" y="472"/>
              <a:ext cx="816" cy="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2002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939516" y="225770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38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3917374"/>
            <a:ext cx="7200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Ә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би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 </a:t>
            </a:r>
            <a:r>
              <a:rPr lang="tt-RU" sz="40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конфет ашый.</a:t>
            </a:r>
          </a:p>
          <a:p>
            <a:pPr algn="ctr"/>
            <a:endParaRPr lang="tt-RU" sz="4000" dirty="0">
              <a:solidFill>
                <a:schemeClr val="accent1">
                  <a:lumMod val="75000"/>
                </a:schemeClr>
              </a:solidFill>
              <a:latin typeface="Arial Black" pitchFamily="34" charset="0"/>
              <a:cs typeface="Times New Roman"/>
            </a:endParaRPr>
          </a:p>
          <a:p>
            <a:pPr algn="ctr"/>
            <a:r>
              <a:rPr lang="tt-RU" sz="32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Бабушка ест конфеты.</a:t>
            </a:r>
            <a:r>
              <a:rPr lang="ru-RU" sz="32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 </a:t>
            </a:r>
            <a:endParaRPr lang="ru-RU" sz="3200" i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572000" y="6165304"/>
            <a:ext cx="609600" cy="609600"/>
          </a:xfrm>
          <a:prstGeom prst="rect">
            <a:avLst/>
          </a:prstGeom>
        </p:spPr>
      </p:pic>
      <p:grpSp>
        <p:nvGrpSpPr>
          <p:cNvPr id="8196" name="Group 4"/>
          <p:cNvGrpSpPr>
            <a:grpSpLocks noChangeAspect="1"/>
          </p:cNvGrpSpPr>
          <p:nvPr/>
        </p:nvGrpSpPr>
        <p:grpSpPr bwMode="auto">
          <a:xfrm>
            <a:off x="3707904" y="1556792"/>
            <a:ext cx="1800225" cy="1906587"/>
            <a:chOff x="2064" y="773"/>
            <a:chExt cx="1134" cy="1201"/>
          </a:xfrm>
        </p:grpSpPr>
        <p:sp>
          <p:nvSpPr>
            <p:cNvPr id="8195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64" y="773"/>
              <a:ext cx="1134" cy="1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64" y="773"/>
              <a:ext cx="1135" cy="12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200" name="Group 8"/>
          <p:cNvGrpSpPr>
            <a:grpSpLocks noChangeAspect="1"/>
          </p:cNvGrpSpPr>
          <p:nvPr/>
        </p:nvGrpSpPr>
        <p:grpSpPr bwMode="auto">
          <a:xfrm rot="5400000">
            <a:off x="1042616" y="1555801"/>
            <a:ext cx="2448272" cy="1298128"/>
            <a:chOff x="1177" y="391"/>
            <a:chExt cx="632" cy="1583"/>
          </a:xfrm>
        </p:grpSpPr>
        <p:sp>
          <p:nvSpPr>
            <p:cNvPr id="8199" name="AutoShape 7"/>
            <p:cNvSpPr>
              <a:spLocks noChangeAspect="1" noChangeArrowheads="1" noTextEdit="1"/>
            </p:cNvSpPr>
            <p:nvPr/>
          </p:nvSpPr>
          <p:spPr bwMode="auto">
            <a:xfrm>
              <a:off x="1177" y="391"/>
              <a:ext cx="632" cy="1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8201" name="Picture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77" y="391"/>
              <a:ext cx="635" cy="1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28800"/>
            <a:ext cx="220027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939516" y="225770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44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780928"/>
            <a:ext cx="792088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1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/>
              </a:rPr>
              <a:t>Сүзлек</a:t>
            </a:r>
            <a:r>
              <a:rPr lang="ru-RU" sz="41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/>
              </a:rPr>
              <a:t>        </a:t>
            </a:r>
            <a:r>
              <a:rPr lang="ru-RU" sz="41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Словарь</a:t>
            </a:r>
            <a:endParaRPr lang="ru-RU" sz="4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22">
            <a:off x="3360558" y="2039275"/>
            <a:ext cx="1906289" cy="310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1340768"/>
            <a:ext cx="17565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Мин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5445224"/>
            <a:ext cx="5052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я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/>
        </p:nvGrpSpPr>
        <p:grpSpPr bwMode="auto">
          <a:xfrm rot="5400000">
            <a:off x="5102018" y="2869146"/>
            <a:ext cx="2540364" cy="1440160"/>
            <a:chOff x="884" y="572"/>
            <a:chExt cx="691" cy="1350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884" y="572"/>
              <a:ext cx="691" cy="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84" y="572"/>
              <a:ext cx="693" cy="1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5076056" y="1268760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Сеңлем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4008" y="5445224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Сестрёнка</a:t>
            </a:r>
            <a:endParaRPr lang="ru-RU" sz="4000" dirty="0"/>
          </a:p>
        </p:txBody>
      </p:sp>
      <p:grpSp>
        <p:nvGrpSpPr>
          <p:cNvPr id="14" name="Group 4"/>
          <p:cNvGrpSpPr>
            <a:grpSpLocks noChangeAspect="1"/>
          </p:cNvGrpSpPr>
          <p:nvPr/>
        </p:nvGrpSpPr>
        <p:grpSpPr bwMode="auto">
          <a:xfrm rot="5400000">
            <a:off x="1079612" y="2744924"/>
            <a:ext cx="3096344" cy="1440160"/>
            <a:chOff x="1111" y="402"/>
            <a:chExt cx="618" cy="1406"/>
          </a:xfrm>
        </p:grpSpPr>
        <p:sp>
          <p:nvSpPr>
            <p:cNvPr id="15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11" y="402"/>
              <a:ext cx="618" cy="1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11" y="402"/>
              <a:ext cx="620" cy="1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Прямоугольник 16"/>
          <p:cNvSpPr/>
          <p:nvPr/>
        </p:nvSpPr>
        <p:spPr>
          <a:xfrm>
            <a:off x="1835696" y="1268760"/>
            <a:ext cx="31003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Абыем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907704" y="5445224"/>
            <a:ext cx="15279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Брат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 rot="5400000">
            <a:off x="1353669" y="2638455"/>
            <a:ext cx="2808311" cy="1365072"/>
            <a:chOff x="1292" y="346"/>
            <a:chExt cx="594" cy="1254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292" y="346"/>
              <a:ext cx="594" cy="1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92" y="346"/>
              <a:ext cx="596" cy="1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4"/>
          <p:cNvGrpSpPr>
            <a:grpSpLocks noChangeAspect="1"/>
          </p:cNvGrpSpPr>
          <p:nvPr/>
        </p:nvGrpSpPr>
        <p:grpSpPr bwMode="auto">
          <a:xfrm rot="5400000">
            <a:off x="4644256" y="2780680"/>
            <a:ext cx="2520280" cy="936600"/>
            <a:chOff x="1020" y="300"/>
            <a:chExt cx="635" cy="1633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20" y="300"/>
              <a:ext cx="635" cy="1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20" y="300"/>
              <a:ext cx="639" cy="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Прямоугольник 7"/>
          <p:cNvSpPr/>
          <p:nvPr/>
        </p:nvSpPr>
        <p:spPr>
          <a:xfrm>
            <a:off x="2123728" y="1124744"/>
            <a:ext cx="15401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Әти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1124744"/>
            <a:ext cx="17281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Ә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ни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35696" y="5157192"/>
            <a:ext cx="22405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Папа 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5157192"/>
            <a:ext cx="221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Мама</a:t>
            </a:r>
            <a:endParaRPr lang="ru-RU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 rot="5400000">
            <a:off x="1223629" y="2672915"/>
            <a:ext cx="2592287" cy="1512169"/>
            <a:chOff x="1066" y="472"/>
            <a:chExt cx="813" cy="1643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066" y="472"/>
              <a:ext cx="813" cy="1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66" y="472"/>
              <a:ext cx="816" cy="1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293892" y="2707108"/>
            <a:ext cx="2592288" cy="129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835696" y="1340768"/>
            <a:ext cx="1970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Бабай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1340768"/>
            <a:ext cx="12602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Ә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Times New Roman"/>
              </a:rPr>
              <a:t>би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4869160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4000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Бабушка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4941168"/>
            <a:ext cx="2765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Дедушка</a:t>
            </a:r>
            <a:endParaRPr lang="ru-RU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35695" y="2636912"/>
            <a:ext cx="2317939" cy="135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92079" y="2420887"/>
            <a:ext cx="2078502" cy="1875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1340768"/>
            <a:ext cx="20433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Эч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Calibri"/>
              </a:rPr>
              <a:t>ə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Calibri"/>
              </a:rPr>
              <a:t>м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340768"/>
            <a:ext cx="2334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err="1" smtClean="0">
                <a:solidFill>
                  <a:srgbClr val="7598D9">
                    <a:lumMod val="50000"/>
                  </a:srgbClr>
                </a:solidFill>
                <a:latin typeface="Arial Black" pitchFamily="34" charset="0"/>
              </a:rPr>
              <a:t>Ашыйм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736" y="4797152"/>
            <a:ext cx="98937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Ем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80112" y="4869160"/>
            <a:ext cx="20162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  <a:cs typeface="Times New Roman"/>
              </a:rPr>
              <a:t>Пью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ChangeAspect="1"/>
          </p:cNvGrpSpPr>
          <p:nvPr/>
        </p:nvGrpSpPr>
        <p:grpSpPr bwMode="auto">
          <a:xfrm rot="16200000">
            <a:off x="1824425" y="2405696"/>
            <a:ext cx="1606721" cy="1584177"/>
            <a:chOff x="705" y="1525"/>
            <a:chExt cx="814" cy="700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705" y="1525"/>
              <a:ext cx="814" cy="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5" y="1525"/>
              <a:ext cx="815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8"/>
          <p:cNvGrpSpPr>
            <a:grpSpLocks noChangeAspect="1"/>
          </p:cNvGrpSpPr>
          <p:nvPr/>
        </p:nvGrpSpPr>
        <p:grpSpPr bwMode="auto">
          <a:xfrm rot="16200000">
            <a:off x="5134940" y="2362004"/>
            <a:ext cx="1646097" cy="1763864"/>
            <a:chOff x="2109" y="687"/>
            <a:chExt cx="1073" cy="846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2109" y="687"/>
              <a:ext cx="1073" cy="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09" y="687"/>
              <a:ext cx="1074" cy="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1619672" y="1412776"/>
            <a:ext cx="2216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Ботка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64088" y="1412776"/>
            <a:ext cx="1198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Аш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688" y="4869160"/>
            <a:ext cx="1945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Каша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36096" y="4869160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Суп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 noChangeAspect="1"/>
          </p:cNvGrpSpPr>
          <p:nvPr/>
        </p:nvGrpSpPr>
        <p:grpSpPr bwMode="auto">
          <a:xfrm rot="5400000">
            <a:off x="1818358" y="2654250"/>
            <a:ext cx="1436687" cy="1402010"/>
            <a:chOff x="705" y="2931"/>
            <a:chExt cx="905" cy="680"/>
          </a:xfrm>
        </p:grpSpPr>
        <p:sp>
          <p:nvSpPr>
            <p:cNvPr id="3" name="AutoShape 7"/>
            <p:cNvSpPr>
              <a:spLocks noChangeAspect="1" noChangeArrowheads="1" noTextEdit="1"/>
            </p:cNvSpPr>
            <p:nvPr/>
          </p:nvSpPr>
          <p:spPr bwMode="auto">
            <a:xfrm>
              <a:off x="705" y="2931"/>
              <a:ext cx="905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4" name="Picture 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5" y="2931"/>
              <a:ext cx="906" cy="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8"/>
          <p:cNvGrpSpPr>
            <a:grpSpLocks noChangeAspect="1"/>
          </p:cNvGrpSpPr>
          <p:nvPr/>
        </p:nvGrpSpPr>
        <p:grpSpPr bwMode="auto">
          <a:xfrm>
            <a:off x="5580112" y="2852936"/>
            <a:ext cx="1244030" cy="1284547"/>
            <a:chOff x="1746" y="701"/>
            <a:chExt cx="829" cy="856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1746" y="701"/>
              <a:ext cx="829" cy="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7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46" y="701"/>
              <a:ext cx="830" cy="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5220072" y="1412776"/>
            <a:ext cx="17267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Алма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5004048" y="4797152"/>
            <a:ext cx="23054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Яблоко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4869160"/>
            <a:ext cx="1471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Чай</a:t>
            </a:r>
            <a:endParaRPr lang="ru-RU" sz="4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91680" y="1412776"/>
            <a:ext cx="16042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  <a:cs typeface="Arial" pitchFamily="34" charset="0"/>
              </a:rPr>
              <a:t>Чәй</a:t>
            </a:r>
            <a:endParaRPr lang="ru-RU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1182</TotalTime>
  <Words>121</Words>
  <Application>Microsoft Office PowerPoint</Application>
  <PresentationFormat>Экран (4:3)</PresentationFormat>
  <Paragraphs>69</Paragraphs>
  <Slides>17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Verdana</vt:lpstr>
      <vt:lpstr>Wingdings 2</vt:lpstr>
      <vt:lpstr>Аспект</vt:lpstr>
      <vt:lpstr>АШАМЛЫКЛАР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Фира</dc:creator>
  <cp:lastModifiedBy>user</cp:lastModifiedBy>
  <cp:revision>60</cp:revision>
  <dcterms:created xsi:type="dcterms:W3CDTF">2014-02-24T07:03:14Z</dcterms:created>
  <dcterms:modified xsi:type="dcterms:W3CDTF">2014-03-25T11:35:22Z</dcterms:modified>
</cp:coreProperties>
</file>